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453"/>
    <a:srgbClr val="6CB999"/>
    <a:srgbClr val="FCC14B"/>
    <a:srgbClr val="069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F24C8-151D-4F04-B668-7A16ACF75A24}" v="4" dt="2022-12-06T13:49:18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18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3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3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3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5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8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7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67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5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8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F07B2F5A-6818-4836-B1C3-B2CC27BB0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7" y="2941983"/>
            <a:ext cx="5685182" cy="5763105"/>
          </a:xfrm>
        </p:spPr>
        <p:txBody>
          <a:bodyPr>
            <a:no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sz="2800" b="1" i="0" strike="noStrike" dirty="0">
                <a:solidFill>
                  <a:srgbClr val="6CB9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MAINS</a:t>
            </a:r>
          </a:p>
          <a:p>
            <a:pPr algn="ctr" defTabSz="914400" fontAlgn="auto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700" b="1" i="0" strike="noStrike" dirty="0">
                <a:solidFill>
                  <a:srgbClr val="6254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Toad in the Hole </a:t>
            </a:r>
          </a:p>
          <a:p>
            <a:pPr algn="ctr" defTabSz="914400" fontAlgn="auto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i="0" strike="noStrike" dirty="0">
                <a:solidFill>
                  <a:srgbClr val="6254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(Yorkshire Pudding with Mashed Potato, </a:t>
            </a:r>
          </a:p>
          <a:p>
            <a:pPr algn="ctr" defTabSz="914400" fontAlgn="auto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i="0" strike="noStrike" dirty="0">
                <a:solidFill>
                  <a:srgbClr val="6254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Pork Sausages </a:t>
            </a:r>
            <a:r>
              <a:rPr lang="en-GB" sz="2000" b="1" i="0" strike="noStrike" dirty="0">
                <a:solidFill>
                  <a:srgbClr val="6254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2000" i="0" strike="noStrike" dirty="0">
                <a:solidFill>
                  <a:srgbClr val="6254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Veggie Sausage </a:t>
            </a:r>
          </a:p>
          <a:p>
            <a:pPr algn="ctr" defTabSz="914400" fontAlgn="auto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i="0" strike="noStrike" dirty="0">
                <a:solidFill>
                  <a:srgbClr val="6254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Onion Gravy)</a:t>
            </a:r>
            <a:endParaRPr lang="en-GB" sz="1000" b="1" dirty="0">
              <a:solidFill>
                <a:srgbClr val="6CB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auto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sz="2800" b="1" dirty="0">
                <a:solidFill>
                  <a:srgbClr val="6CB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</a:p>
          <a:p>
            <a:pPr defTabSz="914400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400" i="0" strike="noStrike" dirty="0">
                <a:solidFill>
                  <a:srgbClr val="6254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Peas and Carrots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auto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sz="2800" b="1" i="0" strike="noStrike" dirty="0">
                <a:solidFill>
                  <a:srgbClr val="6CB9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defTabSz="914400" fontAlgn="auto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400" dirty="0">
                <a:solidFill>
                  <a:srgbClr val="625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Buried Jelly Treasure </a:t>
            </a:r>
            <a:r>
              <a:rPr lang="en-GB" sz="2400" b="1" dirty="0">
                <a:solidFill>
                  <a:srgbClr val="625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algn="ctr" defTabSz="914400" fontAlgn="auto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400" dirty="0">
                <a:solidFill>
                  <a:srgbClr val="625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Sticky Marmalade </a:t>
            </a:r>
            <a:r>
              <a:rPr lang="en-GB" sz="2400">
                <a:solidFill>
                  <a:srgbClr val="625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with </a:t>
            </a:r>
            <a:endParaRPr lang="en-GB" sz="2400" dirty="0">
              <a:solidFill>
                <a:srgbClr val="6254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auto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400" dirty="0">
                <a:solidFill>
                  <a:srgbClr val="625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‘Eat Me’ Custard</a:t>
            </a:r>
          </a:p>
          <a:p>
            <a:pPr algn="ctr" defTabSz="914400" fontAlgn="auto">
              <a:lnSpc>
                <a:spcPct val="100000"/>
              </a:lnSpc>
              <a:spcBef>
                <a:spcPts val="600"/>
              </a:spcBef>
              <a:defRPr/>
            </a:pPr>
            <a:endParaRPr lang="en-GB" sz="1000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sz="1400" i="1" u="none" strike="noStrike" dirty="0">
                <a:solidFill>
                  <a:srgbClr val="6254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Menus </a:t>
            </a:r>
            <a:r>
              <a:rPr lang="en-GB" sz="1400" i="1" dirty="0">
                <a:solidFill>
                  <a:srgbClr val="625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</a:t>
            </a:r>
            <a:r>
              <a:rPr lang="en-GB" sz="1400" i="1" u="none" strike="noStrike" dirty="0">
                <a:solidFill>
                  <a:srgbClr val="6254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subject to change</a:t>
            </a:r>
          </a:p>
          <a:p>
            <a:pPr algn="ctr" defTabSz="914400" fontAlgn="auto">
              <a:lnSpc>
                <a:spcPct val="150000"/>
              </a:lnSpc>
              <a:spcBef>
                <a:spcPts val="0"/>
              </a:spcBef>
              <a:defRPr/>
            </a:pPr>
            <a:endParaRPr lang="en-GB" sz="2600" b="1" i="0" strike="noStrike" dirty="0">
              <a:solidFill>
                <a:srgbClr val="62545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6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6" ma:contentTypeDescription="Create a new document." ma:contentTypeScope="" ma:versionID="7108ab048bcde494f6465c501603229d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d39b8f3473886fda9e04282bc5ae117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9B100-72CC-4683-BEDF-6CD9FA3591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C025B-8363-4EB8-B1AD-A23CF05383F5}">
  <ds:schemaRefs>
    <ds:schemaRef ds:uri="http://purl.org/dc/elements/1.1/"/>
    <ds:schemaRef ds:uri="13179a32-cb14-4f3d-a857-19027c31e5d7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c0ce68d2-f4a4-4963-9a31-30d16dda62a3"/>
    <ds:schemaRef ds:uri="2a4231d9-844b-42ba-9d15-21bb434c25e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C7D2469-2F2B-4E3E-8B53-77BD3AA26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dcec875-1593-4233-b8b1-a96d276bd4ae}" enabled="1" method="Privileged" siteId="{cd62b7dd-4b48-44bd-90e7-e143a22c8ea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45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Dhingra</dc:creator>
  <cp:lastModifiedBy>Chris Wilson</cp:lastModifiedBy>
  <cp:revision>13</cp:revision>
  <dcterms:created xsi:type="dcterms:W3CDTF">2022-12-06T13:33:50Z</dcterms:created>
  <dcterms:modified xsi:type="dcterms:W3CDTF">2024-01-22T10:31:53Z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MSIP_Label_8dcec875-1593-4233-b8b1-a96d276bd4ae_Enabled">
    <vt:lpwstr>true</vt:lpwstr>
  </property>
  <property fmtid="{D5CDD505-2E9C-101B-9397-08002B2CF9AE}" pid="5" name="MSIP_Label_8dcec875-1593-4233-b8b1-a96d276bd4ae_SetDate">
    <vt:lpwstr>2022-12-06T13:41:25Z</vt:lpwstr>
  </property>
  <property fmtid="{D5CDD505-2E9C-101B-9397-08002B2CF9AE}" pid="6" name="MSIP_Label_8dcec875-1593-4233-b8b1-a96d276bd4ae_Method">
    <vt:lpwstr>Privileged</vt:lpwstr>
  </property>
  <property fmtid="{D5CDD505-2E9C-101B-9397-08002B2CF9AE}" pid="7" name="MSIP_Label_8dcec875-1593-4233-b8b1-a96d276bd4ae_Name">
    <vt:lpwstr>8dcec875-1593-4233-b8b1-a96d276bd4ae</vt:lpwstr>
  </property>
  <property fmtid="{D5CDD505-2E9C-101B-9397-08002B2CF9AE}" pid="8" name="MSIP_Label_8dcec875-1593-4233-b8b1-a96d276bd4ae_SiteId">
    <vt:lpwstr>cd62b7dd-4b48-44bd-90e7-e143a22c8ead</vt:lpwstr>
  </property>
  <property fmtid="{D5CDD505-2E9C-101B-9397-08002B2CF9AE}" pid="9" name="MSIP_Label_8dcec875-1593-4233-b8b1-a96d276bd4ae_ActionId">
    <vt:lpwstr>684dd1de-5495-4ee4-94a3-edb2ed2c8934</vt:lpwstr>
  </property>
  <property fmtid="{D5CDD505-2E9C-101B-9397-08002B2CF9AE}" pid="10" name="MSIP_Label_8dcec875-1593-4233-b8b1-a96d276bd4ae_ContentBits">
    <vt:lpwstr>0</vt:lpwstr>
  </property>
  <property fmtid="{D5CDD505-2E9C-101B-9397-08002B2CF9AE}" pid="11" name="ContentTypeId">
    <vt:lpwstr>0x010100A71C9106D901B448B24197D5D49EFCD4</vt:lpwstr>
  </property>
</Properties>
</file>