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3"/>
  </p:notesMasterIdLst>
  <p:sldIdLst>
    <p:sldId id="256" r:id="rId2"/>
    <p:sldId id="314" r:id="rId3"/>
    <p:sldId id="257" r:id="rId4"/>
    <p:sldId id="268" r:id="rId5"/>
    <p:sldId id="283" r:id="rId6"/>
    <p:sldId id="267" r:id="rId7"/>
    <p:sldId id="285" r:id="rId8"/>
    <p:sldId id="269" r:id="rId9"/>
    <p:sldId id="282" r:id="rId10"/>
    <p:sldId id="315" r:id="rId11"/>
    <p:sldId id="30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F88086-A472-4BD1-8106-F26A8B608908}" type="datetimeFigureOut">
              <a:rPr lang="en-GB" smtClean="0"/>
              <a:t>27/09/2022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851BFF-44D1-456B-A3B9-C2B84616787D}" type="slidenum">
              <a:rPr lang="en-GB" smtClean="0"/>
              <a:t>‹#›</a:t>
            </a:fld>
            <a:endParaRPr lang="en-GB"/>
          </a:p>
        </p:txBody>
      </p:sp>
    </p:spTree>
    <p:extLst>
      <p:ext uri="{BB962C8B-B14F-4D97-AF65-F5344CB8AC3E}">
        <p14:creationId xmlns:p14="http://schemas.microsoft.com/office/powerpoint/2010/main" val="1657729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The age of criminal responsibility is 10 in England, Wales and Northern Ireland. That means in Law you are responsible for your actions after the age of 10. So its important for you to know and understand your responsibilities early on.</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Think about rules and if we always understand what they are?</a:t>
            </a:r>
            <a:endParaRPr lang="en-GB" dirty="0"/>
          </a:p>
        </p:txBody>
      </p:sp>
      <p:sp>
        <p:nvSpPr>
          <p:cNvPr id="4" name="Slide Number Placeholder 3"/>
          <p:cNvSpPr>
            <a:spLocks noGrp="1"/>
          </p:cNvSpPr>
          <p:nvPr>
            <p:ph type="sldNum" sz="quarter" idx="5"/>
          </p:nvPr>
        </p:nvSpPr>
        <p:spPr/>
        <p:txBody>
          <a:bodyPr/>
          <a:lstStyle/>
          <a:p>
            <a:fld id="{A0CBA6D5-0B23-4168-BD0A-E2F4B3956292}" type="slidenum">
              <a:rPr lang="en-GB" smtClean="0"/>
              <a:t>4</a:t>
            </a:fld>
            <a:endParaRPr lang="en-GB"/>
          </a:p>
        </p:txBody>
      </p:sp>
    </p:spTree>
    <p:extLst>
      <p:ext uri="{BB962C8B-B14F-4D97-AF65-F5344CB8AC3E}">
        <p14:creationId xmlns:p14="http://schemas.microsoft.com/office/powerpoint/2010/main" val="4250983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Have a think about the times when you may feel safe and unsafe….</a:t>
            </a:r>
          </a:p>
        </p:txBody>
      </p:sp>
      <p:sp>
        <p:nvSpPr>
          <p:cNvPr id="4" name="Slide Number Placeholder 3"/>
          <p:cNvSpPr>
            <a:spLocks noGrp="1"/>
          </p:cNvSpPr>
          <p:nvPr>
            <p:ph type="sldNum" sz="quarter" idx="5"/>
          </p:nvPr>
        </p:nvSpPr>
        <p:spPr/>
        <p:txBody>
          <a:bodyPr/>
          <a:lstStyle/>
          <a:p>
            <a:fld id="{A0CBA6D5-0B23-4168-BD0A-E2F4B3956292}" type="slidenum">
              <a:rPr lang="en-GB" smtClean="0"/>
              <a:t>5</a:t>
            </a:fld>
            <a:endParaRPr lang="en-GB"/>
          </a:p>
        </p:txBody>
      </p:sp>
    </p:spTree>
    <p:extLst>
      <p:ext uri="{BB962C8B-B14F-4D97-AF65-F5344CB8AC3E}">
        <p14:creationId xmlns:p14="http://schemas.microsoft.com/office/powerpoint/2010/main" val="4036271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0" i="0" u="none" strike="noStrike" kern="1200" dirty="0">
                <a:solidFill>
                  <a:schemeClr val="tx1"/>
                </a:solidFill>
                <a:effectLst/>
                <a:latin typeface="+mn-lt"/>
                <a:ea typeface="+mn-ea"/>
                <a:cs typeface="+mn-cs"/>
              </a:rPr>
              <a:t>Consent is when a person freely gives their permission or agrees to something, after having carefully thought about whether or not they want to do something. This decision should have been made without that person being: pressured or bullied, or made to feel stupid. </a:t>
            </a:r>
            <a:endParaRPr lang="en-GB" dirty="0"/>
          </a:p>
        </p:txBody>
      </p:sp>
      <p:sp>
        <p:nvSpPr>
          <p:cNvPr id="4" name="Slide Number Placeholder 3"/>
          <p:cNvSpPr>
            <a:spLocks noGrp="1"/>
          </p:cNvSpPr>
          <p:nvPr>
            <p:ph type="sldNum" sz="quarter" idx="5"/>
          </p:nvPr>
        </p:nvSpPr>
        <p:spPr/>
        <p:txBody>
          <a:bodyPr/>
          <a:lstStyle/>
          <a:p>
            <a:fld id="{A0CBA6D5-0B23-4168-BD0A-E2F4B3956292}" type="slidenum">
              <a:rPr lang="en-GB" smtClean="0"/>
              <a:t>6</a:t>
            </a:fld>
            <a:endParaRPr lang="en-GB"/>
          </a:p>
        </p:txBody>
      </p:sp>
    </p:spTree>
    <p:extLst>
      <p:ext uri="{BB962C8B-B14F-4D97-AF65-F5344CB8AC3E}">
        <p14:creationId xmlns:p14="http://schemas.microsoft.com/office/powerpoint/2010/main" val="2310839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CBA6D5-0B23-4168-BD0A-E2F4B3956292}" type="slidenum">
              <a:rPr lang="en-GB" smtClean="0"/>
              <a:t>9</a:t>
            </a:fld>
            <a:endParaRPr lang="en-GB"/>
          </a:p>
        </p:txBody>
      </p:sp>
    </p:spTree>
    <p:extLst>
      <p:ext uri="{BB962C8B-B14F-4D97-AF65-F5344CB8AC3E}">
        <p14:creationId xmlns:p14="http://schemas.microsoft.com/office/powerpoint/2010/main" val="21988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143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37680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164649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431699" y="2449340"/>
            <a:ext cx="6465326" cy="2808357"/>
          </a:xfrm>
          <a:prstGeom prst="rect">
            <a:avLst/>
          </a:prstGeom>
        </p:spPr>
        <p:txBody>
          <a:bodyPr/>
          <a:lstStyle>
            <a:lvl1pPr algn="l">
              <a:defRPr sz="4276"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569712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431699" y="2449340"/>
            <a:ext cx="6465326" cy="2808357"/>
          </a:xfrm>
          <a:prstGeom prst="rect">
            <a:avLst/>
          </a:prstGeom>
        </p:spPr>
        <p:txBody>
          <a:bodyPr/>
          <a:lstStyle>
            <a:lvl1pPr algn="l">
              <a:defRPr sz="4276"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884362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431699" y="2449340"/>
            <a:ext cx="6465326" cy="2808357"/>
          </a:xfrm>
          <a:prstGeom prst="rect">
            <a:avLst/>
          </a:prstGeom>
        </p:spPr>
        <p:txBody>
          <a:bodyPr/>
          <a:lstStyle>
            <a:lvl1pPr algn="l">
              <a:defRPr sz="4276"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01795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431699" y="2449340"/>
            <a:ext cx="6465326" cy="2808357"/>
          </a:xfrm>
          <a:prstGeom prst="rect">
            <a:avLst/>
          </a:prstGeom>
        </p:spPr>
        <p:txBody>
          <a:bodyPr/>
          <a:lstStyle>
            <a:lvl1pPr algn="l">
              <a:defRPr sz="4276"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304390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5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431699" y="2449340"/>
            <a:ext cx="6465326" cy="2808357"/>
          </a:xfrm>
          <a:prstGeom prst="rect">
            <a:avLst/>
          </a:prstGeom>
        </p:spPr>
        <p:txBody>
          <a:bodyPr/>
          <a:lstStyle>
            <a:lvl1pPr algn="l">
              <a:defRPr sz="4276"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778880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6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431699" y="2449340"/>
            <a:ext cx="6465326" cy="2808357"/>
          </a:xfrm>
          <a:prstGeom prst="rect">
            <a:avLst/>
          </a:prstGeom>
        </p:spPr>
        <p:txBody>
          <a:bodyPr/>
          <a:lstStyle>
            <a:lvl1pPr algn="l">
              <a:defRPr sz="4276"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9923555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7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431699" y="2449340"/>
            <a:ext cx="6465326" cy="2808357"/>
          </a:xfrm>
          <a:prstGeom prst="rect">
            <a:avLst/>
          </a:prstGeom>
        </p:spPr>
        <p:txBody>
          <a:bodyPr/>
          <a:lstStyle>
            <a:lvl1pPr algn="l">
              <a:defRPr sz="4276"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196666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090590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968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B19CE8-EB97-47F0-B9FD-8BFF01DD5DFC}" type="datetimeFigureOut">
              <a:rPr lang="en-GB" smtClean="0"/>
              <a:t>27/09/2022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03325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B19CE8-EB97-47F0-B9FD-8BFF01DD5DFC}" type="datetimeFigureOut">
              <a:rPr lang="en-GB" smtClean="0"/>
              <a:t>27/09/2022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86360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19CE8-EB97-47F0-B9FD-8BFF01DD5DFC}" type="datetimeFigureOut">
              <a:rPr lang="en-GB" smtClean="0"/>
              <a:t>27/09/2022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1352768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0B19CE8-EB97-47F0-B9FD-8BFF01DD5DFC}" type="datetimeFigureOut">
              <a:rPr lang="en-GB" smtClean="0"/>
              <a:t>27/09/2022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8579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0B19CE8-EB97-47F0-B9FD-8BFF01DD5DFC}" type="datetimeFigureOut">
              <a:rPr lang="en-GB" smtClean="0"/>
              <a:t>27/09/2022</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6869C5C-86DA-42E3-B7DF-1BDE3FBF03D2}" type="slidenum">
              <a:rPr lang="en-GB" smtClean="0"/>
              <a:t>‹#›</a:t>
            </a:fld>
            <a:endParaRPr lang="en-GB"/>
          </a:p>
        </p:txBody>
      </p:sp>
    </p:spTree>
    <p:extLst>
      <p:ext uri="{BB962C8B-B14F-4D97-AF65-F5344CB8AC3E}">
        <p14:creationId xmlns:p14="http://schemas.microsoft.com/office/powerpoint/2010/main" val="27323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0B19CE8-EB97-47F0-B9FD-8BFF01DD5DFC}" type="datetimeFigureOut">
              <a:rPr lang="en-GB" smtClean="0"/>
              <a:t>27/09/2022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2452171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0B19CE8-EB97-47F0-B9FD-8BFF01DD5DFC}" type="datetimeFigureOut">
              <a:rPr lang="en-GB" smtClean="0"/>
              <a:t>27/09/2022</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6869C5C-86DA-42E3-B7DF-1BDE3FBF03D2}"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902599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 id="2147483858" r:id="rId18"/>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nspcc.org.uk/keeping-children-safe/support-for-parents/pants-underwear-rule/" TargetMode="Externa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eKZKD2Dgc4"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h3nhM9UlJjc"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hyperlink" Target="mailto:hvsnadvice@Cornwall.gov.uk"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hyperlink" Target="http://www.cornwall.gov.uk/schoolnurs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0033">
            <a:alpha val="62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14600" y="332656"/>
            <a:ext cx="4793704" cy="1343744"/>
          </a:xfrm>
          <a:solidFill>
            <a:schemeClr val="accent2"/>
          </a:solidFill>
        </p:spPr>
        <p:txBody>
          <a:bodyPr>
            <a:noAutofit/>
          </a:bodyPr>
          <a:lstStyle/>
          <a:p>
            <a:pPr algn="ctr"/>
            <a:r>
              <a:rPr lang="en-GB" sz="4000" b="1" dirty="0" err="1"/>
              <a:t>Pendeen</a:t>
            </a:r>
            <a:r>
              <a:rPr lang="en-GB" sz="4000" b="1" dirty="0"/>
              <a:t> Worship Assembly</a:t>
            </a:r>
          </a:p>
        </p:txBody>
      </p:sp>
      <p:sp>
        <p:nvSpPr>
          <p:cNvPr id="3" name="Subtitle 2"/>
          <p:cNvSpPr>
            <a:spLocks noGrp="1"/>
          </p:cNvSpPr>
          <p:nvPr>
            <p:ph idx="1"/>
          </p:nvPr>
        </p:nvSpPr>
        <p:spPr>
          <a:xfrm>
            <a:off x="228599" y="1556792"/>
            <a:ext cx="8686800" cy="5184576"/>
          </a:xfrm>
        </p:spPr>
        <p:txBody>
          <a:bodyPr>
            <a:normAutofit/>
          </a:bodyPr>
          <a:lstStyle/>
          <a:p>
            <a:pPr marL="0" indent="0">
              <a:buNone/>
            </a:pPr>
            <a:endParaRPr lang="en-GB" dirty="0"/>
          </a:p>
          <a:p>
            <a:pPr marL="0" indent="0">
              <a:buNone/>
            </a:pPr>
            <a:r>
              <a:rPr lang="en-GB" dirty="0" err="1"/>
              <a:t>Wendesday</a:t>
            </a:r>
            <a:r>
              <a:rPr lang="en-GB"/>
              <a:t> 21st September 2022</a:t>
            </a: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2564904"/>
            <a:ext cx="6768752" cy="3672407"/>
          </a:xfrm>
          <a:prstGeom prst="rect">
            <a:avLst/>
          </a:prstGeom>
        </p:spPr>
      </p:pic>
    </p:spTree>
    <p:extLst>
      <p:ext uri="{BB962C8B-B14F-4D97-AF65-F5344CB8AC3E}">
        <p14:creationId xmlns:p14="http://schemas.microsoft.com/office/powerpoint/2010/main" val="4051520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4889E-5AC8-1E19-F558-5AB9F7282C52}"/>
              </a:ext>
            </a:extLst>
          </p:cNvPr>
          <p:cNvSpPr>
            <a:spLocks noGrp="1"/>
          </p:cNvSpPr>
          <p:nvPr>
            <p:ph type="title"/>
          </p:nvPr>
        </p:nvSpPr>
        <p:spPr>
          <a:xfrm>
            <a:off x="323528" y="620688"/>
            <a:ext cx="8496944" cy="5645121"/>
          </a:xfrm>
        </p:spPr>
        <p:txBody>
          <a:bodyPr>
            <a:normAutofit/>
          </a:bodyPr>
          <a:lstStyle/>
          <a:p>
            <a:r>
              <a:rPr lang="en-GB" dirty="0">
                <a:solidFill>
                  <a:srgbClr val="FF0000"/>
                </a:solidFill>
                <a:hlinkClick r:id="rId2"/>
              </a:rPr>
              <a:t>NSPCC PANTS LINK</a:t>
            </a:r>
            <a:br>
              <a:rPr lang="en-GB" dirty="0">
                <a:solidFill>
                  <a:srgbClr val="FF0000"/>
                </a:solidFill>
              </a:rPr>
            </a:br>
            <a:br>
              <a:rPr lang="en-GB" dirty="0">
                <a:solidFill>
                  <a:srgbClr val="FF0000"/>
                </a:solidFill>
              </a:rPr>
            </a:br>
            <a:br>
              <a:rPr lang="en-GB" dirty="0">
                <a:solidFill>
                  <a:srgbClr val="FF0000"/>
                </a:solidFill>
              </a:rPr>
            </a:br>
            <a:r>
              <a:rPr lang="en-GB" dirty="0">
                <a:solidFill>
                  <a:srgbClr val="FF0000"/>
                </a:solidFill>
              </a:rPr>
              <a:t>https://www.nspcc.org.uk/keeping-children-safe/support-for-parents/pants-underwear-rule/ children-</a:t>
            </a:r>
            <a:r>
              <a:rPr lang="en-GB" dirty="0" err="1">
                <a:solidFill>
                  <a:srgbClr val="FF0000"/>
                </a:solidFill>
              </a:rPr>
              <a:t>safets</a:t>
            </a:r>
            <a:r>
              <a:rPr lang="en-GB" dirty="0">
                <a:solidFill>
                  <a:srgbClr val="FF0000"/>
                </a:solidFill>
              </a:rPr>
              <a:t>-underwear-rule/</a:t>
            </a:r>
            <a:br>
              <a:rPr lang="en-GB" dirty="0">
                <a:solidFill>
                  <a:srgbClr val="FF0000"/>
                </a:solidFill>
              </a:rPr>
            </a:br>
            <a:endParaRPr lang="en-GB" dirty="0">
              <a:solidFill>
                <a:srgbClr val="FF0000"/>
              </a:solidFill>
            </a:endParaRPr>
          </a:p>
        </p:txBody>
      </p:sp>
    </p:spTree>
    <p:extLst>
      <p:ext uri="{BB962C8B-B14F-4D97-AF65-F5344CB8AC3E}">
        <p14:creationId xmlns:p14="http://schemas.microsoft.com/office/powerpoint/2010/main" val="2662269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0033">
            <a:alpha val="65000"/>
          </a:srgbClr>
        </a:solid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1042988" y="0"/>
            <a:ext cx="7024687" cy="549275"/>
          </a:xfrm>
        </p:spPr>
        <p:txBody>
          <a:bodyPr>
            <a:normAutofit fontScale="90000"/>
          </a:bodyPr>
          <a:lstStyle/>
          <a:p>
            <a:pPr eaLnBrk="1" hangingPunct="1"/>
            <a:r>
              <a:rPr lang="en-GB" b="1">
                <a:cs typeface="Trebuchet MS" pitchFamily="34" charset="0"/>
              </a:rPr>
              <a:t>The Lord’s Prayer</a:t>
            </a:r>
          </a:p>
        </p:txBody>
      </p:sp>
      <p:sp>
        <p:nvSpPr>
          <p:cNvPr id="3" name="Content Placeholder 2"/>
          <p:cNvSpPr>
            <a:spLocks noGrp="1"/>
          </p:cNvSpPr>
          <p:nvPr>
            <p:ph idx="1"/>
          </p:nvPr>
        </p:nvSpPr>
        <p:spPr>
          <a:xfrm>
            <a:off x="107950" y="476672"/>
            <a:ext cx="8928100" cy="6265441"/>
          </a:xfrm>
        </p:spPr>
        <p:txBody>
          <a:bodyPr rtlCol="0">
            <a:normAutofit fontScale="25000" lnSpcReduction="20000"/>
          </a:bodyPr>
          <a:lstStyle/>
          <a:p>
            <a:pPr marL="69850" indent="0" eaLnBrk="1" fontAlgn="auto" hangingPunct="1">
              <a:buFont typeface="Wingdings 2" charset="2"/>
              <a:buNone/>
              <a:defRPr/>
            </a:pPr>
            <a:r>
              <a:rPr lang="en-GB" sz="6800" b="1" dirty="0">
                <a:latin typeface="Tahoma" pitchFamily="34" charset="0"/>
                <a:ea typeface="Tahoma" pitchFamily="34" charset="0"/>
                <a:cs typeface="Tahoma" pitchFamily="34" charset="0"/>
              </a:rPr>
              <a:t>Our Father, which art in heaven,</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Hallowed be thy Name.</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Thy Kingdom come. </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Thy will be done on earth, as it is in heaven.</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Give us this day our daily bread.</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And forgive us our trespasses,</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As we forgive them that trespass against us. </a:t>
            </a:r>
          </a:p>
          <a:p>
            <a:pPr marL="69850" indent="0" eaLnBrk="1" fontAlgn="auto" hangingPunct="1">
              <a:buFont typeface="Wingdings 2" charset="2"/>
              <a:buNone/>
              <a:defRPr/>
            </a:pPr>
            <a:r>
              <a:rPr lang="en-GB" sz="6800" b="1" dirty="0">
                <a:latin typeface="Tahoma" pitchFamily="34" charset="0"/>
                <a:ea typeface="Tahoma" pitchFamily="34" charset="0"/>
                <a:cs typeface="Tahoma" pitchFamily="34" charset="0"/>
              </a:rPr>
              <a:t>And lead us not into temptation, but deliver us from evil. </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For </a:t>
            </a:r>
            <a:r>
              <a:rPr lang="en-GB" sz="6800" b="1" dirty="0" err="1">
                <a:latin typeface="Tahoma" pitchFamily="34" charset="0"/>
                <a:ea typeface="Tahoma" pitchFamily="34" charset="0"/>
                <a:cs typeface="Tahoma" pitchFamily="34" charset="0"/>
              </a:rPr>
              <a:t>thine</a:t>
            </a:r>
            <a:r>
              <a:rPr lang="en-GB" sz="6800" b="1" dirty="0">
                <a:latin typeface="Tahoma" pitchFamily="34" charset="0"/>
                <a:ea typeface="Tahoma" pitchFamily="34" charset="0"/>
                <a:cs typeface="Tahoma" pitchFamily="34" charset="0"/>
              </a:rPr>
              <a:t> is the kingdom,</a:t>
            </a:r>
          </a:p>
          <a:p>
            <a:pPr marL="69850" indent="0" eaLnBrk="1" fontAlgn="auto" hangingPunct="1">
              <a:buFont typeface="Wingdings 2" charset="2"/>
              <a:buNone/>
              <a:defRPr/>
            </a:pPr>
            <a:endParaRPr lang="en-GB" sz="6800" b="1" dirty="0">
              <a:latin typeface="Tahoma" pitchFamily="34" charset="0"/>
              <a:ea typeface="Tahoma" pitchFamily="34" charset="0"/>
              <a:cs typeface="Tahoma" pitchFamily="34" charset="0"/>
            </a:endParaRPr>
          </a:p>
          <a:p>
            <a:pPr marL="69850" indent="0" eaLnBrk="1" fontAlgn="auto" hangingPunct="1">
              <a:buFont typeface="Wingdings 2" charset="2"/>
              <a:buNone/>
              <a:defRPr/>
            </a:pPr>
            <a:r>
              <a:rPr lang="en-GB" sz="6800" b="1" dirty="0">
                <a:latin typeface="Tahoma" pitchFamily="34" charset="0"/>
                <a:ea typeface="Tahoma" pitchFamily="34" charset="0"/>
                <a:cs typeface="Tahoma" pitchFamily="34" charset="0"/>
              </a:rPr>
              <a:t>The power, and the glory,</a:t>
            </a:r>
          </a:p>
          <a:p>
            <a:pPr marL="69850" indent="0" eaLnBrk="1" fontAlgn="auto" hangingPunct="1">
              <a:buFont typeface="Wingdings 2" charset="2"/>
              <a:buNone/>
              <a:defRPr/>
            </a:pPr>
            <a:endParaRPr lang="en-GB" sz="6800" b="1" dirty="0">
              <a:latin typeface="Tahoma" pitchFamily="34" charset="0"/>
              <a:ea typeface="Tahoma" pitchFamily="34" charset="0"/>
              <a:cs typeface="Tahoma" pitchFamily="34" charset="0"/>
            </a:endParaRPr>
          </a:p>
          <a:p>
            <a:pPr marL="69850" indent="0" eaLnBrk="1" fontAlgn="auto" hangingPunct="1">
              <a:buFont typeface="Wingdings 2" charset="2"/>
              <a:buNone/>
              <a:defRPr/>
            </a:pPr>
            <a:r>
              <a:rPr lang="en-GB" sz="6800" b="1" dirty="0">
                <a:latin typeface="Tahoma" pitchFamily="34" charset="0"/>
                <a:ea typeface="Tahoma" pitchFamily="34" charset="0"/>
                <a:cs typeface="Tahoma" pitchFamily="34" charset="0"/>
              </a:rPr>
              <a:t>For ever and ever. Amen.</a:t>
            </a:r>
          </a:p>
          <a:p>
            <a:pPr marL="0" indent="0" eaLnBrk="1" fontAlgn="auto" hangingPunct="1">
              <a:spcAft>
                <a:spcPts val="0"/>
              </a:spcAft>
              <a:buFont typeface="Wingdings 2" pitchFamily="18" charset="2"/>
              <a:buNone/>
              <a:defRPr/>
            </a:pPr>
            <a:endParaRPr lang="en-GB" sz="2800" b="1" dirty="0"/>
          </a:p>
        </p:txBody>
      </p:sp>
    </p:spTree>
    <p:extLst>
      <p:ext uri="{BB962C8B-B14F-4D97-AF65-F5344CB8AC3E}">
        <p14:creationId xmlns:p14="http://schemas.microsoft.com/office/powerpoint/2010/main" val="2117095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0033">
            <a:alpha val="62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WELCOME</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p:txBody>
      </p:sp>
    </p:spTree>
    <p:extLst>
      <p:ext uri="{BB962C8B-B14F-4D97-AF65-F5344CB8AC3E}">
        <p14:creationId xmlns:p14="http://schemas.microsoft.com/office/powerpoint/2010/main" val="840635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noEditPoints="1"/>
          </p:cNvSpPr>
          <p:nvPr/>
        </p:nvSpPr>
        <p:spPr bwMode="auto">
          <a:xfrm>
            <a:off x="11206383" y="3151915"/>
            <a:ext cx="694148" cy="554171"/>
          </a:xfrm>
          <a:custGeom>
            <a:avLst/>
            <a:gdLst>
              <a:gd name="T0" fmla="*/ 255 w 255"/>
              <a:gd name="T1" fmla="*/ 120 h 203"/>
              <a:gd name="T2" fmla="*/ 226 w 255"/>
              <a:gd name="T3" fmla="*/ 92 h 203"/>
              <a:gd name="T4" fmla="*/ 192 w 255"/>
              <a:gd name="T5" fmla="*/ 92 h 203"/>
              <a:gd name="T6" fmla="*/ 177 w 255"/>
              <a:gd name="T7" fmla="*/ 78 h 203"/>
              <a:gd name="T8" fmla="*/ 177 w 255"/>
              <a:gd name="T9" fmla="*/ 73 h 203"/>
              <a:gd name="T10" fmla="*/ 216 w 255"/>
              <a:gd name="T11" fmla="*/ 36 h 203"/>
              <a:gd name="T12" fmla="*/ 226 w 255"/>
              <a:gd name="T13" fmla="*/ 36 h 203"/>
              <a:gd name="T14" fmla="*/ 236 w 255"/>
              <a:gd name="T15" fmla="*/ 27 h 203"/>
              <a:gd name="T16" fmla="*/ 236 w 255"/>
              <a:gd name="T17" fmla="*/ 9 h 203"/>
              <a:gd name="T18" fmla="*/ 226 w 255"/>
              <a:gd name="T19" fmla="*/ 0 h 203"/>
              <a:gd name="T20" fmla="*/ 216 w 255"/>
              <a:gd name="T21" fmla="*/ 0 h 203"/>
              <a:gd name="T22" fmla="*/ 138 w 255"/>
              <a:gd name="T23" fmla="*/ 73 h 203"/>
              <a:gd name="T24" fmla="*/ 138 w 255"/>
              <a:gd name="T25" fmla="*/ 175 h 203"/>
              <a:gd name="T26" fmla="*/ 167 w 255"/>
              <a:gd name="T27" fmla="*/ 203 h 203"/>
              <a:gd name="T28" fmla="*/ 226 w 255"/>
              <a:gd name="T29" fmla="*/ 203 h 203"/>
              <a:gd name="T30" fmla="*/ 255 w 255"/>
              <a:gd name="T31" fmla="*/ 175 h 203"/>
              <a:gd name="T32" fmla="*/ 255 w 255"/>
              <a:gd name="T33" fmla="*/ 120 h 203"/>
              <a:gd name="T34" fmla="*/ 118 w 255"/>
              <a:gd name="T35" fmla="*/ 120 h 203"/>
              <a:gd name="T36" fmla="*/ 88 w 255"/>
              <a:gd name="T37" fmla="*/ 92 h 203"/>
              <a:gd name="T38" fmla="*/ 54 w 255"/>
              <a:gd name="T39" fmla="*/ 92 h 203"/>
              <a:gd name="T40" fmla="*/ 39 w 255"/>
              <a:gd name="T41" fmla="*/ 78 h 203"/>
              <a:gd name="T42" fmla="*/ 39 w 255"/>
              <a:gd name="T43" fmla="*/ 73 h 203"/>
              <a:gd name="T44" fmla="*/ 79 w 255"/>
              <a:gd name="T45" fmla="*/ 36 h 203"/>
              <a:gd name="T46" fmla="*/ 88 w 255"/>
              <a:gd name="T47" fmla="*/ 36 h 203"/>
              <a:gd name="T48" fmla="*/ 98 w 255"/>
              <a:gd name="T49" fmla="*/ 27 h 203"/>
              <a:gd name="T50" fmla="*/ 98 w 255"/>
              <a:gd name="T51" fmla="*/ 9 h 203"/>
              <a:gd name="T52" fmla="*/ 88 w 255"/>
              <a:gd name="T53" fmla="*/ 0 h 203"/>
              <a:gd name="T54" fmla="*/ 79 w 255"/>
              <a:gd name="T55" fmla="*/ 0 h 203"/>
              <a:gd name="T56" fmla="*/ 0 w 255"/>
              <a:gd name="T57" fmla="*/ 73 h 203"/>
              <a:gd name="T58" fmla="*/ 0 w 255"/>
              <a:gd name="T59" fmla="*/ 175 h 203"/>
              <a:gd name="T60" fmla="*/ 29 w 255"/>
              <a:gd name="T61" fmla="*/ 203 h 203"/>
              <a:gd name="T62" fmla="*/ 88 w 255"/>
              <a:gd name="T63" fmla="*/ 203 h 203"/>
              <a:gd name="T64" fmla="*/ 118 w 255"/>
              <a:gd name="T65" fmla="*/ 175 h 203"/>
              <a:gd name="T66" fmla="*/ 118 w 255"/>
              <a:gd name="T67" fmla="*/ 12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5" h="203">
                <a:moveTo>
                  <a:pt x="255" y="120"/>
                </a:moveTo>
                <a:cubicBezTo>
                  <a:pt x="255" y="104"/>
                  <a:pt x="242" y="92"/>
                  <a:pt x="226" y="92"/>
                </a:cubicBezTo>
                <a:cubicBezTo>
                  <a:pt x="192" y="92"/>
                  <a:pt x="192" y="92"/>
                  <a:pt x="192" y="92"/>
                </a:cubicBezTo>
                <a:cubicBezTo>
                  <a:pt x="183" y="92"/>
                  <a:pt x="177" y="86"/>
                  <a:pt x="177" y="78"/>
                </a:cubicBezTo>
                <a:cubicBezTo>
                  <a:pt x="177" y="73"/>
                  <a:pt x="177" y="73"/>
                  <a:pt x="177" y="73"/>
                </a:cubicBezTo>
                <a:cubicBezTo>
                  <a:pt x="177" y="53"/>
                  <a:pt x="194" y="36"/>
                  <a:pt x="216" y="36"/>
                </a:cubicBezTo>
                <a:cubicBezTo>
                  <a:pt x="226" y="36"/>
                  <a:pt x="226" y="36"/>
                  <a:pt x="226" y="36"/>
                </a:cubicBezTo>
                <a:cubicBezTo>
                  <a:pt x="231" y="36"/>
                  <a:pt x="236" y="32"/>
                  <a:pt x="236" y="27"/>
                </a:cubicBezTo>
                <a:cubicBezTo>
                  <a:pt x="236" y="9"/>
                  <a:pt x="236" y="9"/>
                  <a:pt x="236" y="9"/>
                </a:cubicBezTo>
                <a:cubicBezTo>
                  <a:pt x="236" y="4"/>
                  <a:pt x="231" y="0"/>
                  <a:pt x="226" y="0"/>
                </a:cubicBezTo>
                <a:cubicBezTo>
                  <a:pt x="216" y="0"/>
                  <a:pt x="216" y="0"/>
                  <a:pt x="216" y="0"/>
                </a:cubicBezTo>
                <a:cubicBezTo>
                  <a:pt x="173" y="0"/>
                  <a:pt x="138" y="33"/>
                  <a:pt x="138" y="73"/>
                </a:cubicBezTo>
                <a:cubicBezTo>
                  <a:pt x="138" y="175"/>
                  <a:pt x="138" y="175"/>
                  <a:pt x="138" y="175"/>
                </a:cubicBezTo>
                <a:cubicBezTo>
                  <a:pt x="138" y="190"/>
                  <a:pt x="151" y="203"/>
                  <a:pt x="167" y="203"/>
                </a:cubicBezTo>
                <a:cubicBezTo>
                  <a:pt x="226" y="203"/>
                  <a:pt x="226" y="203"/>
                  <a:pt x="226" y="203"/>
                </a:cubicBezTo>
                <a:cubicBezTo>
                  <a:pt x="242" y="203"/>
                  <a:pt x="255" y="190"/>
                  <a:pt x="255" y="175"/>
                </a:cubicBezTo>
                <a:lnTo>
                  <a:pt x="255" y="120"/>
                </a:lnTo>
                <a:close/>
                <a:moveTo>
                  <a:pt x="118" y="120"/>
                </a:moveTo>
                <a:cubicBezTo>
                  <a:pt x="118" y="104"/>
                  <a:pt x="105" y="92"/>
                  <a:pt x="88" y="92"/>
                </a:cubicBezTo>
                <a:cubicBezTo>
                  <a:pt x="54" y="92"/>
                  <a:pt x="54" y="92"/>
                  <a:pt x="54" y="92"/>
                </a:cubicBezTo>
                <a:cubicBezTo>
                  <a:pt x="46" y="92"/>
                  <a:pt x="39" y="86"/>
                  <a:pt x="39" y="78"/>
                </a:cubicBezTo>
                <a:cubicBezTo>
                  <a:pt x="39" y="73"/>
                  <a:pt x="39" y="73"/>
                  <a:pt x="39" y="73"/>
                </a:cubicBezTo>
                <a:cubicBezTo>
                  <a:pt x="39" y="53"/>
                  <a:pt x="57" y="36"/>
                  <a:pt x="79" y="36"/>
                </a:cubicBezTo>
                <a:cubicBezTo>
                  <a:pt x="88" y="36"/>
                  <a:pt x="88" y="36"/>
                  <a:pt x="88" y="36"/>
                </a:cubicBezTo>
                <a:cubicBezTo>
                  <a:pt x="94" y="36"/>
                  <a:pt x="98" y="32"/>
                  <a:pt x="98" y="27"/>
                </a:cubicBezTo>
                <a:cubicBezTo>
                  <a:pt x="98" y="9"/>
                  <a:pt x="98" y="9"/>
                  <a:pt x="98" y="9"/>
                </a:cubicBezTo>
                <a:cubicBezTo>
                  <a:pt x="98" y="4"/>
                  <a:pt x="94" y="0"/>
                  <a:pt x="88" y="0"/>
                </a:cubicBezTo>
                <a:cubicBezTo>
                  <a:pt x="79" y="0"/>
                  <a:pt x="79" y="0"/>
                  <a:pt x="79" y="0"/>
                </a:cubicBezTo>
                <a:cubicBezTo>
                  <a:pt x="35" y="0"/>
                  <a:pt x="0" y="33"/>
                  <a:pt x="0" y="73"/>
                </a:cubicBezTo>
                <a:cubicBezTo>
                  <a:pt x="0" y="175"/>
                  <a:pt x="0" y="175"/>
                  <a:pt x="0" y="175"/>
                </a:cubicBezTo>
                <a:cubicBezTo>
                  <a:pt x="0" y="190"/>
                  <a:pt x="13" y="203"/>
                  <a:pt x="29" y="203"/>
                </a:cubicBezTo>
                <a:cubicBezTo>
                  <a:pt x="88" y="203"/>
                  <a:pt x="88" y="203"/>
                  <a:pt x="88" y="203"/>
                </a:cubicBezTo>
                <a:cubicBezTo>
                  <a:pt x="105" y="203"/>
                  <a:pt x="118" y="190"/>
                  <a:pt x="118" y="175"/>
                </a:cubicBezTo>
                <a:lnTo>
                  <a:pt x="118" y="120"/>
                </a:lnTo>
                <a:close/>
              </a:path>
            </a:pathLst>
          </a:custGeom>
          <a:solidFill>
            <a:srgbClr val="FD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8" name="Freeform 6"/>
          <p:cNvSpPr>
            <a:spLocks noEditPoints="1"/>
          </p:cNvSpPr>
          <p:nvPr/>
        </p:nvSpPr>
        <p:spPr bwMode="auto">
          <a:xfrm>
            <a:off x="10729454" y="2129795"/>
            <a:ext cx="457472" cy="344800"/>
          </a:xfrm>
          <a:custGeom>
            <a:avLst/>
            <a:gdLst>
              <a:gd name="T0" fmla="*/ 0 w 142"/>
              <a:gd name="T1" fmla="*/ 44 h 107"/>
              <a:gd name="T2" fmla="*/ 17 w 142"/>
              <a:gd name="T3" fmla="*/ 58 h 107"/>
              <a:gd name="T4" fmla="*/ 36 w 142"/>
              <a:gd name="T5" fmla="*/ 58 h 107"/>
              <a:gd name="T6" fmla="*/ 44 w 142"/>
              <a:gd name="T7" fmla="*/ 66 h 107"/>
              <a:gd name="T8" fmla="*/ 44 w 142"/>
              <a:gd name="T9" fmla="*/ 68 h 107"/>
              <a:gd name="T10" fmla="*/ 22 w 142"/>
              <a:gd name="T11" fmla="*/ 87 h 107"/>
              <a:gd name="T12" fmla="*/ 17 w 142"/>
              <a:gd name="T13" fmla="*/ 87 h 107"/>
              <a:gd name="T14" fmla="*/ 11 w 142"/>
              <a:gd name="T15" fmla="*/ 92 h 107"/>
              <a:gd name="T16" fmla="*/ 11 w 142"/>
              <a:gd name="T17" fmla="*/ 102 h 107"/>
              <a:gd name="T18" fmla="*/ 17 w 142"/>
              <a:gd name="T19" fmla="*/ 107 h 107"/>
              <a:gd name="T20" fmla="*/ 22 w 142"/>
              <a:gd name="T21" fmla="*/ 107 h 107"/>
              <a:gd name="T22" fmla="*/ 66 w 142"/>
              <a:gd name="T23" fmla="*/ 68 h 107"/>
              <a:gd name="T24" fmla="*/ 66 w 142"/>
              <a:gd name="T25" fmla="*/ 14 h 107"/>
              <a:gd name="T26" fmla="*/ 49 w 142"/>
              <a:gd name="T27" fmla="*/ 0 h 107"/>
              <a:gd name="T28" fmla="*/ 17 w 142"/>
              <a:gd name="T29" fmla="*/ 0 h 107"/>
              <a:gd name="T30" fmla="*/ 0 w 142"/>
              <a:gd name="T31" fmla="*/ 14 h 107"/>
              <a:gd name="T32" fmla="*/ 0 w 142"/>
              <a:gd name="T33" fmla="*/ 44 h 107"/>
              <a:gd name="T34" fmla="*/ 77 w 142"/>
              <a:gd name="T35" fmla="*/ 44 h 107"/>
              <a:gd name="T36" fmla="*/ 93 w 142"/>
              <a:gd name="T37" fmla="*/ 58 h 107"/>
              <a:gd name="T38" fmla="*/ 112 w 142"/>
              <a:gd name="T39" fmla="*/ 58 h 107"/>
              <a:gd name="T40" fmla="*/ 120 w 142"/>
              <a:gd name="T41" fmla="*/ 66 h 107"/>
              <a:gd name="T42" fmla="*/ 120 w 142"/>
              <a:gd name="T43" fmla="*/ 68 h 107"/>
              <a:gd name="T44" fmla="*/ 98 w 142"/>
              <a:gd name="T45" fmla="*/ 87 h 107"/>
              <a:gd name="T46" fmla="*/ 93 w 142"/>
              <a:gd name="T47" fmla="*/ 87 h 107"/>
              <a:gd name="T48" fmla="*/ 87 w 142"/>
              <a:gd name="T49" fmla="*/ 92 h 107"/>
              <a:gd name="T50" fmla="*/ 87 w 142"/>
              <a:gd name="T51" fmla="*/ 102 h 107"/>
              <a:gd name="T52" fmla="*/ 93 w 142"/>
              <a:gd name="T53" fmla="*/ 107 h 107"/>
              <a:gd name="T54" fmla="*/ 98 w 142"/>
              <a:gd name="T55" fmla="*/ 107 h 107"/>
              <a:gd name="T56" fmla="*/ 142 w 142"/>
              <a:gd name="T57" fmla="*/ 68 h 107"/>
              <a:gd name="T58" fmla="*/ 142 w 142"/>
              <a:gd name="T59" fmla="*/ 14 h 107"/>
              <a:gd name="T60" fmla="*/ 126 w 142"/>
              <a:gd name="T61" fmla="*/ 0 h 107"/>
              <a:gd name="T62" fmla="*/ 93 w 142"/>
              <a:gd name="T63" fmla="*/ 0 h 107"/>
              <a:gd name="T64" fmla="*/ 77 w 142"/>
              <a:gd name="T65" fmla="*/ 14 h 107"/>
              <a:gd name="T66" fmla="*/ 77 w 142"/>
              <a:gd name="T67" fmla="*/ 4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2" h="107">
                <a:moveTo>
                  <a:pt x="0" y="44"/>
                </a:moveTo>
                <a:cubicBezTo>
                  <a:pt x="0" y="52"/>
                  <a:pt x="8" y="58"/>
                  <a:pt x="17" y="58"/>
                </a:cubicBezTo>
                <a:cubicBezTo>
                  <a:pt x="36" y="58"/>
                  <a:pt x="36" y="58"/>
                  <a:pt x="36" y="58"/>
                </a:cubicBezTo>
                <a:cubicBezTo>
                  <a:pt x="40" y="58"/>
                  <a:pt x="44" y="62"/>
                  <a:pt x="44" y="66"/>
                </a:cubicBezTo>
                <a:cubicBezTo>
                  <a:pt x="44" y="68"/>
                  <a:pt x="44" y="68"/>
                  <a:pt x="44" y="68"/>
                </a:cubicBezTo>
                <a:cubicBezTo>
                  <a:pt x="44" y="79"/>
                  <a:pt x="34" y="87"/>
                  <a:pt x="22" y="87"/>
                </a:cubicBezTo>
                <a:cubicBezTo>
                  <a:pt x="17" y="87"/>
                  <a:pt x="17" y="87"/>
                  <a:pt x="17" y="87"/>
                </a:cubicBezTo>
                <a:cubicBezTo>
                  <a:pt x="14" y="87"/>
                  <a:pt x="11" y="90"/>
                  <a:pt x="11" y="92"/>
                </a:cubicBezTo>
                <a:cubicBezTo>
                  <a:pt x="11" y="102"/>
                  <a:pt x="11" y="102"/>
                  <a:pt x="11" y="102"/>
                </a:cubicBezTo>
                <a:cubicBezTo>
                  <a:pt x="11" y="105"/>
                  <a:pt x="14" y="107"/>
                  <a:pt x="17" y="107"/>
                </a:cubicBezTo>
                <a:cubicBezTo>
                  <a:pt x="22" y="107"/>
                  <a:pt x="22" y="107"/>
                  <a:pt x="22" y="107"/>
                </a:cubicBezTo>
                <a:cubicBezTo>
                  <a:pt x="46" y="107"/>
                  <a:pt x="66" y="89"/>
                  <a:pt x="66" y="68"/>
                </a:cubicBezTo>
                <a:cubicBezTo>
                  <a:pt x="66" y="14"/>
                  <a:pt x="66" y="14"/>
                  <a:pt x="66" y="14"/>
                </a:cubicBezTo>
                <a:cubicBezTo>
                  <a:pt x="66" y="6"/>
                  <a:pt x="58" y="0"/>
                  <a:pt x="49" y="0"/>
                </a:cubicBezTo>
                <a:cubicBezTo>
                  <a:pt x="17" y="0"/>
                  <a:pt x="17" y="0"/>
                  <a:pt x="17" y="0"/>
                </a:cubicBezTo>
                <a:cubicBezTo>
                  <a:pt x="8" y="0"/>
                  <a:pt x="0" y="6"/>
                  <a:pt x="0" y="14"/>
                </a:cubicBezTo>
                <a:lnTo>
                  <a:pt x="0" y="44"/>
                </a:lnTo>
                <a:close/>
                <a:moveTo>
                  <a:pt x="77" y="44"/>
                </a:moveTo>
                <a:cubicBezTo>
                  <a:pt x="77" y="52"/>
                  <a:pt x="84" y="58"/>
                  <a:pt x="93" y="58"/>
                </a:cubicBezTo>
                <a:cubicBezTo>
                  <a:pt x="112" y="58"/>
                  <a:pt x="112" y="58"/>
                  <a:pt x="112" y="58"/>
                </a:cubicBezTo>
                <a:cubicBezTo>
                  <a:pt x="116" y="58"/>
                  <a:pt x="120" y="62"/>
                  <a:pt x="120" y="66"/>
                </a:cubicBezTo>
                <a:cubicBezTo>
                  <a:pt x="120" y="68"/>
                  <a:pt x="120" y="68"/>
                  <a:pt x="120" y="68"/>
                </a:cubicBezTo>
                <a:cubicBezTo>
                  <a:pt x="120" y="79"/>
                  <a:pt x="110" y="87"/>
                  <a:pt x="98" y="87"/>
                </a:cubicBezTo>
                <a:cubicBezTo>
                  <a:pt x="93" y="87"/>
                  <a:pt x="93" y="87"/>
                  <a:pt x="93" y="87"/>
                </a:cubicBezTo>
                <a:cubicBezTo>
                  <a:pt x="90" y="87"/>
                  <a:pt x="87" y="90"/>
                  <a:pt x="87" y="92"/>
                </a:cubicBezTo>
                <a:cubicBezTo>
                  <a:pt x="87" y="102"/>
                  <a:pt x="87" y="102"/>
                  <a:pt x="87" y="102"/>
                </a:cubicBezTo>
                <a:cubicBezTo>
                  <a:pt x="87" y="105"/>
                  <a:pt x="90" y="107"/>
                  <a:pt x="93" y="107"/>
                </a:cubicBezTo>
                <a:cubicBezTo>
                  <a:pt x="98" y="107"/>
                  <a:pt x="98" y="107"/>
                  <a:pt x="98" y="107"/>
                </a:cubicBezTo>
                <a:cubicBezTo>
                  <a:pt x="122" y="107"/>
                  <a:pt x="142" y="89"/>
                  <a:pt x="142" y="68"/>
                </a:cubicBezTo>
                <a:cubicBezTo>
                  <a:pt x="142" y="14"/>
                  <a:pt x="142" y="14"/>
                  <a:pt x="142" y="14"/>
                </a:cubicBezTo>
                <a:cubicBezTo>
                  <a:pt x="142" y="6"/>
                  <a:pt x="135" y="0"/>
                  <a:pt x="126" y="0"/>
                </a:cubicBezTo>
                <a:cubicBezTo>
                  <a:pt x="93" y="0"/>
                  <a:pt x="93" y="0"/>
                  <a:pt x="93" y="0"/>
                </a:cubicBezTo>
                <a:cubicBezTo>
                  <a:pt x="84" y="0"/>
                  <a:pt x="77" y="6"/>
                  <a:pt x="77" y="14"/>
                </a:cubicBezTo>
                <a:lnTo>
                  <a:pt x="77" y="44"/>
                </a:lnTo>
                <a:close/>
              </a:path>
            </a:pathLst>
          </a:custGeom>
          <a:solidFill>
            <a:srgbClr val="FD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4" name="Title 3"/>
          <p:cNvSpPr>
            <a:spLocks noGrp="1"/>
          </p:cNvSpPr>
          <p:nvPr>
            <p:ph type="title"/>
          </p:nvPr>
        </p:nvSpPr>
        <p:spPr>
          <a:xfrm>
            <a:off x="-1154432" y="658146"/>
            <a:ext cx="11452864" cy="677320"/>
          </a:xfrm>
        </p:spPr>
        <p:txBody>
          <a:bodyPr>
            <a:normAutofit fontScale="90000"/>
          </a:bodyPr>
          <a:lstStyle/>
          <a:p>
            <a:pPr algn="ctr"/>
            <a:r>
              <a:rPr lang="en-GB" sz="4618"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CONSENT???</a:t>
            </a:r>
          </a:p>
        </p:txBody>
      </p:sp>
      <p:sp>
        <p:nvSpPr>
          <p:cNvPr id="3" name="TextBox 2">
            <a:extLst>
              <a:ext uri="{FF2B5EF4-FFF2-40B4-BE49-F238E27FC236}">
                <a16:creationId xmlns:a16="http://schemas.microsoft.com/office/drawing/2014/main" id="{389DBC66-935F-4004-B602-7C11A2EF2C9F}"/>
              </a:ext>
            </a:extLst>
          </p:cNvPr>
          <p:cNvSpPr txBox="1"/>
          <p:nvPr/>
        </p:nvSpPr>
        <p:spPr>
          <a:xfrm>
            <a:off x="569655" y="1766488"/>
            <a:ext cx="7635243" cy="5223609"/>
          </a:xfrm>
          <a:prstGeom prst="rect">
            <a:avLst/>
          </a:prstGeom>
          <a:noFill/>
        </p:spPr>
        <p:txBody>
          <a:bodyPr wrap="square" rtlCol="0">
            <a:spAutoFit/>
          </a:bodyPr>
          <a:lstStyle/>
          <a:p>
            <a:pPr marL="293214" indent="-293214">
              <a:buFont typeface="Arial" panose="020B0604020202020204" pitchFamily="34" charset="0"/>
              <a:buChar char="•"/>
            </a:pPr>
            <a:r>
              <a:rPr lang="en-GB" sz="2736" b="1" dirty="0">
                <a:effectLst>
                  <a:outerShdw blurRad="38100" dist="38100" dir="2700000" algn="tl">
                    <a:srgbClr val="000000">
                      <a:alpha val="43137"/>
                    </a:srgbClr>
                  </a:outerShdw>
                </a:effectLst>
                <a:latin typeface="Maiandra GD" panose="020E0502030308020204" pitchFamily="34" charset="0"/>
              </a:rPr>
              <a:t>Have you heard of Consent ?</a:t>
            </a:r>
          </a:p>
          <a:p>
            <a:pPr marL="293214" indent="-293214">
              <a:buFont typeface="Arial" panose="020B0604020202020204" pitchFamily="34" charset="0"/>
              <a:buChar char="•"/>
            </a:pPr>
            <a:r>
              <a:rPr lang="en-GB" sz="2736" b="1" dirty="0">
                <a:effectLst>
                  <a:outerShdw blurRad="38100" dist="38100" dir="2700000" algn="tl">
                    <a:srgbClr val="000000">
                      <a:alpha val="43137"/>
                    </a:srgbClr>
                  </a:outerShdw>
                </a:effectLst>
                <a:latin typeface="Maiandra GD" panose="020E0502030308020204" pitchFamily="34" charset="0"/>
              </a:rPr>
              <a:t>Can anyone say what it means?</a:t>
            </a:r>
          </a:p>
          <a:p>
            <a:pPr marL="293214" indent="-293214">
              <a:buFont typeface="Arial" panose="020B0604020202020204" pitchFamily="34" charset="0"/>
              <a:buChar char="•"/>
            </a:pPr>
            <a:endParaRPr lang="en-GB" sz="1539" b="1" dirty="0">
              <a:effectLst>
                <a:outerShdw blurRad="38100" dist="38100" dir="2700000" algn="tl">
                  <a:srgbClr val="000000">
                    <a:alpha val="43137"/>
                  </a:srgbClr>
                </a:outerShdw>
              </a:effectLst>
              <a:latin typeface="Maiandra GD" panose="020E0502030308020204" pitchFamily="34" charset="0"/>
            </a:endParaRPr>
          </a:p>
          <a:p>
            <a:pPr marL="293214" indent="-293214">
              <a:buFont typeface="Arial" panose="020B0604020202020204" pitchFamily="34" charset="0"/>
              <a:buChar char="•"/>
            </a:pPr>
            <a:r>
              <a:rPr lang="en-GB" sz="2736" b="1" dirty="0">
                <a:solidFill>
                  <a:schemeClr val="bg1"/>
                </a:solidFill>
                <a:effectLst>
                  <a:outerShdw blurRad="38100" dist="38100" dir="2700000" algn="tl">
                    <a:srgbClr val="000000">
                      <a:alpha val="43137"/>
                    </a:srgbClr>
                  </a:outerShdw>
                </a:effectLst>
                <a:highlight>
                  <a:srgbClr val="FFFF00"/>
                </a:highlight>
                <a:latin typeface="Maiandra GD" panose="020E0502030308020204" pitchFamily="34" charset="0"/>
              </a:rPr>
              <a:t>It can be difficult to understand, especially as decisions and rules are made all the time for children  but often for adults too</a:t>
            </a:r>
          </a:p>
          <a:p>
            <a:endParaRPr lang="en-GB" sz="1710" b="1" dirty="0">
              <a:effectLst>
                <a:outerShdw blurRad="38100" dist="38100" dir="2700000" algn="tl">
                  <a:srgbClr val="000000">
                    <a:alpha val="43137"/>
                  </a:srgbClr>
                </a:outerShdw>
              </a:effectLst>
              <a:latin typeface="Maiandra GD" panose="020E0502030308020204" pitchFamily="34" charset="0"/>
            </a:endParaRPr>
          </a:p>
          <a:p>
            <a:r>
              <a:rPr lang="en-GB" sz="2736" b="1" dirty="0">
                <a:effectLst>
                  <a:outerShdw blurRad="38100" dist="38100" dir="2700000" algn="tl">
                    <a:srgbClr val="000000">
                      <a:alpha val="43137"/>
                    </a:srgbClr>
                  </a:outerShdw>
                </a:effectLst>
                <a:latin typeface="Maiandra GD" panose="020E0502030308020204" pitchFamily="34" charset="0"/>
              </a:rPr>
              <a:t>Consent</a:t>
            </a:r>
            <a:r>
              <a:rPr lang="en-GB" sz="2736" b="1" dirty="0">
                <a:latin typeface="Maiandra GD" panose="020E0502030308020204" pitchFamily="34" charset="0"/>
              </a:rPr>
              <a:t> is generally about freely agreeing </a:t>
            </a:r>
          </a:p>
          <a:p>
            <a:r>
              <a:rPr lang="en-GB" sz="2736" b="1" dirty="0">
                <a:latin typeface="Maiandra GD" panose="020E0502030308020204" pitchFamily="34" charset="0"/>
              </a:rPr>
              <a:t>to a suggestion by someone else</a:t>
            </a:r>
          </a:p>
          <a:p>
            <a:r>
              <a:rPr lang="en-GB" sz="2736" b="1" dirty="0">
                <a:latin typeface="Maiandra GD" panose="020E0502030308020204" pitchFamily="34" charset="0"/>
              </a:rPr>
              <a:t>Lets explore this further….</a:t>
            </a:r>
          </a:p>
          <a:p>
            <a:endParaRPr lang="en-GB" sz="1539" b="1" dirty="0">
              <a:latin typeface="Maiandra GD" panose="020E0502030308020204" pitchFamily="34" charset="0"/>
            </a:endParaRPr>
          </a:p>
          <a:p>
            <a:r>
              <a:rPr lang="en-GB" sz="1710" b="1" dirty="0">
                <a:latin typeface="Maiandra GD" panose="020E0502030308020204" pitchFamily="34" charset="0"/>
              </a:rPr>
              <a:t> </a:t>
            </a:r>
          </a:p>
          <a:p>
            <a:endParaRPr lang="en-GB" sz="1539" b="1" dirty="0">
              <a:latin typeface="Maiandra GD" panose="020E0502030308020204" pitchFamily="34" charset="0"/>
            </a:endParaRPr>
          </a:p>
          <a:p>
            <a:endParaRPr lang="en-GB" sz="1710" b="1" dirty="0">
              <a:latin typeface="Maiandra GD" panose="020E0502030308020204" pitchFamily="34" charset="0"/>
            </a:endParaRPr>
          </a:p>
          <a:p>
            <a:r>
              <a:rPr lang="en-GB" sz="1710" b="1" dirty="0">
                <a:latin typeface="Maiandra GD" panose="020E0502030308020204" pitchFamily="34" charset="0"/>
              </a:rPr>
              <a:t> </a:t>
            </a:r>
          </a:p>
        </p:txBody>
      </p:sp>
    </p:spTree>
    <p:extLst>
      <p:ext uri="{BB962C8B-B14F-4D97-AF65-F5344CB8AC3E}">
        <p14:creationId xmlns:p14="http://schemas.microsoft.com/office/powerpoint/2010/main" val="692947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noEditPoints="1"/>
          </p:cNvSpPr>
          <p:nvPr/>
        </p:nvSpPr>
        <p:spPr bwMode="auto">
          <a:xfrm>
            <a:off x="11206383" y="3151915"/>
            <a:ext cx="694148" cy="554171"/>
          </a:xfrm>
          <a:custGeom>
            <a:avLst/>
            <a:gdLst>
              <a:gd name="T0" fmla="*/ 255 w 255"/>
              <a:gd name="T1" fmla="*/ 120 h 203"/>
              <a:gd name="T2" fmla="*/ 226 w 255"/>
              <a:gd name="T3" fmla="*/ 92 h 203"/>
              <a:gd name="T4" fmla="*/ 192 w 255"/>
              <a:gd name="T5" fmla="*/ 92 h 203"/>
              <a:gd name="T6" fmla="*/ 177 w 255"/>
              <a:gd name="T7" fmla="*/ 78 h 203"/>
              <a:gd name="T8" fmla="*/ 177 w 255"/>
              <a:gd name="T9" fmla="*/ 73 h 203"/>
              <a:gd name="T10" fmla="*/ 216 w 255"/>
              <a:gd name="T11" fmla="*/ 36 h 203"/>
              <a:gd name="T12" fmla="*/ 226 w 255"/>
              <a:gd name="T13" fmla="*/ 36 h 203"/>
              <a:gd name="T14" fmla="*/ 236 w 255"/>
              <a:gd name="T15" fmla="*/ 27 h 203"/>
              <a:gd name="T16" fmla="*/ 236 w 255"/>
              <a:gd name="T17" fmla="*/ 9 h 203"/>
              <a:gd name="T18" fmla="*/ 226 w 255"/>
              <a:gd name="T19" fmla="*/ 0 h 203"/>
              <a:gd name="T20" fmla="*/ 216 w 255"/>
              <a:gd name="T21" fmla="*/ 0 h 203"/>
              <a:gd name="T22" fmla="*/ 138 w 255"/>
              <a:gd name="T23" fmla="*/ 73 h 203"/>
              <a:gd name="T24" fmla="*/ 138 w 255"/>
              <a:gd name="T25" fmla="*/ 175 h 203"/>
              <a:gd name="T26" fmla="*/ 167 w 255"/>
              <a:gd name="T27" fmla="*/ 203 h 203"/>
              <a:gd name="T28" fmla="*/ 226 w 255"/>
              <a:gd name="T29" fmla="*/ 203 h 203"/>
              <a:gd name="T30" fmla="*/ 255 w 255"/>
              <a:gd name="T31" fmla="*/ 175 h 203"/>
              <a:gd name="T32" fmla="*/ 255 w 255"/>
              <a:gd name="T33" fmla="*/ 120 h 203"/>
              <a:gd name="T34" fmla="*/ 118 w 255"/>
              <a:gd name="T35" fmla="*/ 120 h 203"/>
              <a:gd name="T36" fmla="*/ 88 w 255"/>
              <a:gd name="T37" fmla="*/ 92 h 203"/>
              <a:gd name="T38" fmla="*/ 54 w 255"/>
              <a:gd name="T39" fmla="*/ 92 h 203"/>
              <a:gd name="T40" fmla="*/ 39 w 255"/>
              <a:gd name="T41" fmla="*/ 78 h 203"/>
              <a:gd name="T42" fmla="*/ 39 w 255"/>
              <a:gd name="T43" fmla="*/ 73 h 203"/>
              <a:gd name="T44" fmla="*/ 79 w 255"/>
              <a:gd name="T45" fmla="*/ 36 h 203"/>
              <a:gd name="T46" fmla="*/ 88 w 255"/>
              <a:gd name="T47" fmla="*/ 36 h 203"/>
              <a:gd name="T48" fmla="*/ 98 w 255"/>
              <a:gd name="T49" fmla="*/ 27 h 203"/>
              <a:gd name="T50" fmla="*/ 98 w 255"/>
              <a:gd name="T51" fmla="*/ 9 h 203"/>
              <a:gd name="T52" fmla="*/ 88 w 255"/>
              <a:gd name="T53" fmla="*/ 0 h 203"/>
              <a:gd name="T54" fmla="*/ 79 w 255"/>
              <a:gd name="T55" fmla="*/ 0 h 203"/>
              <a:gd name="T56" fmla="*/ 0 w 255"/>
              <a:gd name="T57" fmla="*/ 73 h 203"/>
              <a:gd name="T58" fmla="*/ 0 w 255"/>
              <a:gd name="T59" fmla="*/ 175 h 203"/>
              <a:gd name="T60" fmla="*/ 29 w 255"/>
              <a:gd name="T61" fmla="*/ 203 h 203"/>
              <a:gd name="T62" fmla="*/ 88 w 255"/>
              <a:gd name="T63" fmla="*/ 203 h 203"/>
              <a:gd name="T64" fmla="*/ 118 w 255"/>
              <a:gd name="T65" fmla="*/ 175 h 203"/>
              <a:gd name="T66" fmla="*/ 118 w 255"/>
              <a:gd name="T67" fmla="*/ 12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5" h="203">
                <a:moveTo>
                  <a:pt x="255" y="120"/>
                </a:moveTo>
                <a:cubicBezTo>
                  <a:pt x="255" y="104"/>
                  <a:pt x="242" y="92"/>
                  <a:pt x="226" y="92"/>
                </a:cubicBezTo>
                <a:cubicBezTo>
                  <a:pt x="192" y="92"/>
                  <a:pt x="192" y="92"/>
                  <a:pt x="192" y="92"/>
                </a:cubicBezTo>
                <a:cubicBezTo>
                  <a:pt x="183" y="92"/>
                  <a:pt x="177" y="86"/>
                  <a:pt x="177" y="78"/>
                </a:cubicBezTo>
                <a:cubicBezTo>
                  <a:pt x="177" y="73"/>
                  <a:pt x="177" y="73"/>
                  <a:pt x="177" y="73"/>
                </a:cubicBezTo>
                <a:cubicBezTo>
                  <a:pt x="177" y="53"/>
                  <a:pt x="194" y="36"/>
                  <a:pt x="216" y="36"/>
                </a:cubicBezTo>
                <a:cubicBezTo>
                  <a:pt x="226" y="36"/>
                  <a:pt x="226" y="36"/>
                  <a:pt x="226" y="36"/>
                </a:cubicBezTo>
                <a:cubicBezTo>
                  <a:pt x="231" y="36"/>
                  <a:pt x="236" y="32"/>
                  <a:pt x="236" y="27"/>
                </a:cubicBezTo>
                <a:cubicBezTo>
                  <a:pt x="236" y="9"/>
                  <a:pt x="236" y="9"/>
                  <a:pt x="236" y="9"/>
                </a:cubicBezTo>
                <a:cubicBezTo>
                  <a:pt x="236" y="4"/>
                  <a:pt x="231" y="0"/>
                  <a:pt x="226" y="0"/>
                </a:cubicBezTo>
                <a:cubicBezTo>
                  <a:pt x="216" y="0"/>
                  <a:pt x="216" y="0"/>
                  <a:pt x="216" y="0"/>
                </a:cubicBezTo>
                <a:cubicBezTo>
                  <a:pt x="173" y="0"/>
                  <a:pt x="138" y="33"/>
                  <a:pt x="138" y="73"/>
                </a:cubicBezTo>
                <a:cubicBezTo>
                  <a:pt x="138" y="175"/>
                  <a:pt x="138" y="175"/>
                  <a:pt x="138" y="175"/>
                </a:cubicBezTo>
                <a:cubicBezTo>
                  <a:pt x="138" y="190"/>
                  <a:pt x="151" y="203"/>
                  <a:pt x="167" y="203"/>
                </a:cubicBezTo>
                <a:cubicBezTo>
                  <a:pt x="226" y="203"/>
                  <a:pt x="226" y="203"/>
                  <a:pt x="226" y="203"/>
                </a:cubicBezTo>
                <a:cubicBezTo>
                  <a:pt x="242" y="203"/>
                  <a:pt x="255" y="190"/>
                  <a:pt x="255" y="175"/>
                </a:cubicBezTo>
                <a:lnTo>
                  <a:pt x="255" y="120"/>
                </a:lnTo>
                <a:close/>
                <a:moveTo>
                  <a:pt x="118" y="120"/>
                </a:moveTo>
                <a:cubicBezTo>
                  <a:pt x="118" y="104"/>
                  <a:pt x="105" y="92"/>
                  <a:pt x="88" y="92"/>
                </a:cubicBezTo>
                <a:cubicBezTo>
                  <a:pt x="54" y="92"/>
                  <a:pt x="54" y="92"/>
                  <a:pt x="54" y="92"/>
                </a:cubicBezTo>
                <a:cubicBezTo>
                  <a:pt x="46" y="92"/>
                  <a:pt x="39" y="86"/>
                  <a:pt x="39" y="78"/>
                </a:cubicBezTo>
                <a:cubicBezTo>
                  <a:pt x="39" y="73"/>
                  <a:pt x="39" y="73"/>
                  <a:pt x="39" y="73"/>
                </a:cubicBezTo>
                <a:cubicBezTo>
                  <a:pt x="39" y="53"/>
                  <a:pt x="57" y="36"/>
                  <a:pt x="79" y="36"/>
                </a:cubicBezTo>
                <a:cubicBezTo>
                  <a:pt x="88" y="36"/>
                  <a:pt x="88" y="36"/>
                  <a:pt x="88" y="36"/>
                </a:cubicBezTo>
                <a:cubicBezTo>
                  <a:pt x="94" y="36"/>
                  <a:pt x="98" y="32"/>
                  <a:pt x="98" y="27"/>
                </a:cubicBezTo>
                <a:cubicBezTo>
                  <a:pt x="98" y="9"/>
                  <a:pt x="98" y="9"/>
                  <a:pt x="98" y="9"/>
                </a:cubicBezTo>
                <a:cubicBezTo>
                  <a:pt x="98" y="4"/>
                  <a:pt x="94" y="0"/>
                  <a:pt x="88" y="0"/>
                </a:cubicBezTo>
                <a:cubicBezTo>
                  <a:pt x="79" y="0"/>
                  <a:pt x="79" y="0"/>
                  <a:pt x="79" y="0"/>
                </a:cubicBezTo>
                <a:cubicBezTo>
                  <a:pt x="35" y="0"/>
                  <a:pt x="0" y="33"/>
                  <a:pt x="0" y="73"/>
                </a:cubicBezTo>
                <a:cubicBezTo>
                  <a:pt x="0" y="175"/>
                  <a:pt x="0" y="175"/>
                  <a:pt x="0" y="175"/>
                </a:cubicBezTo>
                <a:cubicBezTo>
                  <a:pt x="0" y="190"/>
                  <a:pt x="13" y="203"/>
                  <a:pt x="29" y="203"/>
                </a:cubicBezTo>
                <a:cubicBezTo>
                  <a:pt x="88" y="203"/>
                  <a:pt x="88" y="203"/>
                  <a:pt x="88" y="203"/>
                </a:cubicBezTo>
                <a:cubicBezTo>
                  <a:pt x="105" y="203"/>
                  <a:pt x="118" y="190"/>
                  <a:pt x="118" y="175"/>
                </a:cubicBezTo>
                <a:lnTo>
                  <a:pt x="118" y="120"/>
                </a:lnTo>
                <a:close/>
              </a:path>
            </a:pathLst>
          </a:custGeom>
          <a:solidFill>
            <a:srgbClr val="FD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8" name="Freeform 6"/>
          <p:cNvSpPr>
            <a:spLocks noEditPoints="1"/>
          </p:cNvSpPr>
          <p:nvPr/>
        </p:nvSpPr>
        <p:spPr bwMode="auto">
          <a:xfrm>
            <a:off x="10729454" y="2129795"/>
            <a:ext cx="457472" cy="344800"/>
          </a:xfrm>
          <a:custGeom>
            <a:avLst/>
            <a:gdLst>
              <a:gd name="T0" fmla="*/ 0 w 142"/>
              <a:gd name="T1" fmla="*/ 44 h 107"/>
              <a:gd name="T2" fmla="*/ 17 w 142"/>
              <a:gd name="T3" fmla="*/ 58 h 107"/>
              <a:gd name="T4" fmla="*/ 36 w 142"/>
              <a:gd name="T5" fmla="*/ 58 h 107"/>
              <a:gd name="T6" fmla="*/ 44 w 142"/>
              <a:gd name="T7" fmla="*/ 66 h 107"/>
              <a:gd name="T8" fmla="*/ 44 w 142"/>
              <a:gd name="T9" fmla="*/ 68 h 107"/>
              <a:gd name="T10" fmla="*/ 22 w 142"/>
              <a:gd name="T11" fmla="*/ 87 h 107"/>
              <a:gd name="T12" fmla="*/ 17 w 142"/>
              <a:gd name="T13" fmla="*/ 87 h 107"/>
              <a:gd name="T14" fmla="*/ 11 w 142"/>
              <a:gd name="T15" fmla="*/ 92 h 107"/>
              <a:gd name="T16" fmla="*/ 11 w 142"/>
              <a:gd name="T17" fmla="*/ 102 h 107"/>
              <a:gd name="T18" fmla="*/ 17 w 142"/>
              <a:gd name="T19" fmla="*/ 107 h 107"/>
              <a:gd name="T20" fmla="*/ 22 w 142"/>
              <a:gd name="T21" fmla="*/ 107 h 107"/>
              <a:gd name="T22" fmla="*/ 66 w 142"/>
              <a:gd name="T23" fmla="*/ 68 h 107"/>
              <a:gd name="T24" fmla="*/ 66 w 142"/>
              <a:gd name="T25" fmla="*/ 14 h 107"/>
              <a:gd name="T26" fmla="*/ 49 w 142"/>
              <a:gd name="T27" fmla="*/ 0 h 107"/>
              <a:gd name="T28" fmla="*/ 17 w 142"/>
              <a:gd name="T29" fmla="*/ 0 h 107"/>
              <a:gd name="T30" fmla="*/ 0 w 142"/>
              <a:gd name="T31" fmla="*/ 14 h 107"/>
              <a:gd name="T32" fmla="*/ 0 w 142"/>
              <a:gd name="T33" fmla="*/ 44 h 107"/>
              <a:gd name="T34" fmla="*/ 77 w 142"/>
              <a:gd name="T35" fmla="*/ 44 h 107"/>
              <a:gd name="T36" fmla="*/ 93 w 142"/>
              <a:gd name="T37" fmla="*/ 58 h 107"/>
              <a:gd name="T38" fmla="*/ 112 w 142"/>
              <a:gd name="T39" fmla="*/ 58 h 107"/>
              <a:gd name="T40" fmla="*/ 120 w 142"/>
              <a:gd name="T41" fmla="*/ 66 h 107"/>
              <a:gd name="T42" fmla="*/ 120 w 142"/>
              <a:gd name="T43" fmla="*/ 68 h 107"/>
              <a:gd name="T44" fmla="*/ 98 w 142"/>
              <a:gd name="T45" fmla="*/ 87 h 107"/>
              <a:gd name="T46" fmla="*/ 93 w 142"/>
              <a:gd name="T47" fmla="*/ 87 h 107"/>
              <a:gd name="T48" fmla="*/ 87 w 142"/>
              <a:gd name="T49" fmla="*/ 92 h 107"/>
              <a:gd name="T50" fmla="*/ 87 w 142"/>
              <a:gd name="T51" fmla="*/ 102 h 107"/>
              <a:gd name="T52" fmla="*/ 93 w 142"/>
              <a:gd name="T53" fmla="*/ 107 h 107"/>
              <a:gd name="T54" fmla="*/ 98 w 142"/>
              <a:gd name="T55" fmla="*/ 107 h 107"/>
              <a:gd name="T56" fmla="*/ 142 w 142"/>
              <a:gd name="T57" fmla="*/ 68 h 107"/>
              <a:gd name="T58" fmla="*/ 142 w 142"/>
              <a:gd name="T59" fmla="*/ 14 h 107"/>
              <a:gd name="T60" fmla="*/ 126 w 142"/>
              <a:gd name="T61" fmla="*/ 0 h 107"/>
              <a:gd name="T62" fmla="*/ 93 w 142"/>
              <a:gd name="T63" fmla="*/ 0 h 107"/>
              <a:gd name="T64" fmla="*/ 77 w 142"/>
              <a:gd name="T65" fmla="*/ 14 h 107"/>
              <a:gd name="T66" fmla="*/ 77 w 142"/>
              <a:gd name="T67" fmla="*/ 4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2" h="107">
                <a:moveTo>
                  <a:pt x="0" y="44"/>
                </a:moveTo>
                <a:cubicBezTo>
                  <a:pt x="0" y="52"/>
                  <a:pt x="8" y="58"/>
                  <a:pt x="17" y="58"/>
                </a:cubicBezTo>
                <a:cubicBezTo>
                  <a:pt x="36" y="58"/>
                  <a:pt x="36" y="58"/>
                  <a:pt x="36" y="58"/>
                </a:cubicBezTo>
                <a:cubicBezTo>
                  <a:pt x="40" y="58"/>
                  <a:pt x="44" y="62"/>
                  <a:pt x="44" y="66"/>
                </a:cubicBezTo>
                <a:cubicBezTo>
                  <a:pt x="44" y="68"/>
                  <a:pt x="44" y="68"/>
                  <a:pt x="44" y="68"/>
                </a:cubicBezTo>
                <a:cubicBezTo>
                  <a:pt x="44" y="79"/>
                  <a:pt x="34" y="87"/>
                  <a:pt x="22" y="87"/>
                </a:cubicBezTo>
                <a:cubicBezTo>
                  <a:pt x="17" y="87"/>
                  <a:pt x="17" y="87"/>
                  <a:pt x="17" y="87"/>
                </a:cubicBezTo>
                <a:cubicBezTo>
                  <a:pt x="14" y="87"/>
                  <a:pt x="11" y="90"/>
                  <a:pt x="11" y="92"/>
                </a:cubicBezTo>
                <a:cubicBezTo>
                  <a:pt x="11" y="102"/>
                  <a:pt x="11" y="102"/>
                  <a:pt x="11" y="102"/>
                </a:cubicBezTo>
                <a:cubicBezTo>
                  <a:pt x="11" y="105"/>
                  <a:pt x="14" y="107"/>
                  <a:pt x="17" y="107"/>
                </a:cubicBezTo>
                <a:cubicBezTo>
                  <a:pt x="22" y="107"/>
                  <a:pt x="22" y="107"/>
                  <a:pt x="22" y="107"/>
                </a:cubicBezTo>
                <a:cubicBezTo>
                  <a:pt x="46" y="107"/>
                  <a:pt x="66" y="89"/>
                  <a:pt x="66" y="68"/>
                </a:cubicBezTo>
                <a:cubicBezTo>
                  <a:pt x="66" y="14"/>
                  <a:pt x="66" y="14"/>
                  <a:pt x="66" y="14"/>
                </a:cubicBezTo>
                <a:cubicBezTo>
                  <a:pt x="66" y="6"/>
                  <a:pt x="58" y="0"/>
                  <a:pt x="49" y="0"/>
                </a:cubicBezTo>
                <a:cubicBezTo>
                  <a:pt x="17" y="0"/>
                  <a:pt x="17" y="0"/>
                  <a:pt x="17" y="0"/>
                </a:cubicBezTo>
                <a:cubicBezTo>
                  <a:pt x="8" y="0"/>
                  <a:pt x="0" y="6"/>
                  <a:pt x="0" y="14"/>
                </a:cubicBezTo>
                <a:lnTo>
                  <a:pt x="0" y="44"/>
                </a:lnTo>
                <a:close/>
                <a:moveTo>
                  <a:pt x="77" y="44"/>
                </a:moveTo>
                <a:cubicBezTo>
                  <a:pt x="77" y="52"/>
                  <a:pt x="84" y="58"/>
                  <a:pt x="93" y="58"/>
                </a:cubicBezTo>
                <a:cubicBezTo>
                  <a:pt x="112" y="58"/>
                  <a:pt x="112" y="58"/>
                  <a:pt x="112" y="58"/>
                </a:cubicBezTo>
                <a:cubicBezTo>
                  <a:pt x="116" y="58"/>
                  <a:pt x="120" y="62"/>
                  <a:pt x="120" y="66"/>
                </a:cubicBezTo>
                <a:cubicBezTo>
                  <a:pt x="120" y="68"/>
                  <a:pt x="120" y="68"/>
                  <a:pt x="120" y="68"/>
                </a:cubicBezTo>
                <a:cubicBezTo>
                  <a:pt x="120" y="79"/>
                  <a:pt x="110" y="87"/>
                  <a:pt x="98" y="87"/>
                </a:cubicBezTo>
                <a:cubicBezTo>
                  <a:pt x="93" y="87"/>
                  <a:pt x="93" y="87"/>
                  <a:pt x="93" y="87"/>
                </a:cubicBezTo>
                <a:cubicBezTo>
                  <a:pt x="90" y="87"/>
                  <a:pt x="87" y="90"/>
                  <a:pt x="87" y="92"/>
                </a:cubicBezTo>
                <a:cubicBezTo>
                  <a:pt x="87" y="102"/>
                  <a:pt x="87" y="102"/>
                  <a:pt x="87" y="102"/>
                </a:cubicBezTo>
                <a:cubicBezTo>
                  <a:pt x="87" y="105"/>
                  <a:pt x="90" y="107"/>
                  <a:pt x="93" y="107"/>
                </a:cubicBezTo>
                <a:cubicBezTo>
                  <a:pt x="98" y="107"/>
                  <a:pt x="98" y="107"/>
                  <a:pt x="98" y="107"/>
                </a:cubicBezTo>
                <a:cubicBezTo>
                  <a:pt x="122" y="107"/>
                  <a:pt x="142" y="89"/>
                  <a:pt x="142" y="68"/>
                </a:cubicBezTo>
                <a:cubicBezTo>
                  <a:pt x="142" y="14"/>
                  <a:pt x="142" y="14"/>
                  <a:pt x="142" y="14"/>
                </a:cubicBezTo>
                <a:cubicBezTo>
                  <a:pt x="142" y="6"/>
                  <a:pt x="135" y="0"/>
                  <a:pt x="126" y="0"/>
                </a:cubicBezTo>
                <a:cubicBezTo>
                  <a:pt x="93" y="0"/>
                  <a:pt x="93" y="0"/>
                  <a:pt x="93" y="0"/>
                </a:cubicBezTo>
                <a:cubicBezTo>
                  <a:pt x="84" y="0"/>
                  <a:pt x="77" y="6"/>
                  <a:pt x="77" y="14"/>
                </a:cubicBezTo>
                <a:lnTo>
                  <a:pt x="77" y="44"/>
                </a:lnTo>
                <a:close/>
              </a:path>
            </a:pathLst>
          </a:custGeom>
          <a:solidFill>
            <a:srgbClr val="FD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2" name="TextBox 1">
            <a:extLst>
              <a:ext uri="{FF2B5EF4-FFF2-40B4-BE49-F238E27FC236}">
                <a16:creationId xmlns:a16="http://schemas.microsoft.com/office/drawing/2014/main" id="{4E09127C-AA10-454B-B6FA-F2AB5F9253F9}"/>
              </a:ext>
            </a:extLst>
          </p:cNvPr>
          <p:cNvSpPr txBox="1"/>
          <p:nvPr/>
        </p:nvSpPr>
        <p:spPr>
          <a:xfrm>
            <a:off x="201900" y="6015131"/>
            <a:ext cx="2953886" cy="329193"/>
          </a:xfrm>
          <a:prstGeom prst="rect">
            <a:avLst/>
          </a:prstGeom>
          <a:solidFill>
            <a:srgbClr val="0081E2"/>
          </a:solidFill>
        </p:spPr>
        <p:txBody>
          <a:bodyPr wrap="square" rtlCol="0">
            <a:spAutoFit/>
          </a:bodyPr>
          <a:lstStyle/>
          <a:p>
            <a:endParaRPr lang="en-GB" sz="1539" dirty="0"/>
          </a:p>
        </p:txBody>
      </p:sp>
      <p:sp>
        <p:nvSpPr>
          <p:cNvPr id="4" name="Title 3"/>
          <p:cNvSpPr>
            <a:spLocks noGrp="1"/>
          </p:cNvSpPr>
          <p:nvPr>
            <p:ph type="title"/>
          </p:nvPr>
        </p:nvSpPr>
        <p:spPr>
          <a:xfrm>
            <a:off x="254751" y="821370"/>
            <a:ext cx="8301597" cy="695305"/>
          </a:xfrm>
        </p:spPr>
        <p:txBody>
          <a:bodyPr>
            <a:normAutofit fontScale="90000"/>
          </a:bodyPr>
          <a:lstStyle/>
          <a:p>
            <a:pPr algn="ctr"/>
            <a:r>
              <a:rPr lang="en-GB" sz="5131" dirty="0">
                <a:solidFill>
                  <a:schemeClr val="accent5">
                    <a:lumMod val="60000"/>
                    <a:lumOff val="40000"/>
                  </a:schemeClr>
                </a:solidFill>
                <a:effectLst>
                  <a:outerShdw blurRad="38100" dist="38100" dir="2700000" algn="tl">
                    <a:srgbClr val="000000">
                      <a:alpha val="43137"/>
                    </a:srgbClr>
                  </a:outerShdw>
                </a:effectLst>
              </a:rPr>
              <a:t>RULES?</a:t>
            </a:r>
          </a:p>
        </p:txBody>
      </p:sp>
      <p:sp>
        <p:nvSpPr>
          <p:cNvPr id="11" name="Content Placeholder 2">
            <a:extLst>
              <a:ext uri="{FF2B5EF4-FFF2-40B4-BE49-F238E27FC236}">
                <a16:creationId xmlns:a16="http://schemas.microsoft.com/office/drawing/2014/main" id="{6F3A2BEF-033D-4653-9396-5278E438FDEC}"/>
              </a:ext>
            </a:extLst>
          </p:cNvPr>
          <p:cNvSpPr txBox="1">
            <a:spLocks/>
          </p:cNvSpPr>
          <p:nvPr/>
        </p:nvSpPr>
        <p:spPr>
          <a:xfrm>
            <a:off x="916579" y="1847727"/>
            <a:ext cx="4663137" cy="481411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base">
              <a:buNone/>
            </a:pPr>
            <a:r>
              <a:rPr lang="en-GB" sz="3078" b="1" dirty="0">
                <a:latin typeface="Maiandra GD" panose="020E0502030308020204" pitchFamily="34" charset="0"/>
              </a:rPr>
              <a:t>What type of rules can you think of?</a:t>
            </a:r>
          </a:p>
          <a:p>
            <a:pPr marL="0" indent="0" fontAlgn="base">
              <a:buNone/>
            </a:pPr>
            <a:endParaRPr lang="en-GB" sz="3078" b="1" dirty="0">
              <a:effectLst>
                <a:outerShdw blurRad="38100" dist="38100" dir="2700000" algn="tl">
                  <a:srgbClr val="000000">
                    <a:alpha val="43137"/>
                  </a:srgbClr>
                </a:outerShdw>
              </a:effectLst>
              <a:latin typeface="Maiandra GD" panose="020E0502030308020204" pitchFamily="34" charset="0"/>
              <a:hlinkClick r:id="rId3"/>
            </a:endParaRPr>
          </a:p>
          <a:p>
            <a:pPr marL="0" indent="0" fontAlgn="base">
              <a:buNone/>
            </a:pPr>
            <a:r>
              <a:rPr lang="en-GB" sz="3078" b="1" dirty="0">
                <a:effectLst>
                  <a:outerShdw blurRad="38100" dist="38100" dir="2700000" algn="tl">
                    <a:srgbClr val="000000">
                      <a:alpha val="43137"/>
                    </a:srgbClr>
                  </a:outerShdw>
                </a:effectLst>
                <a:highlight>
                  <a:srgbClr val="FFFF00"/>
                </a:highlight>
                <a:latin typeface="Maiandra GD" panose="020E0502030308020204" pitchFamily="34" charset="0"/>
                <a:hlinkClick r:id="rId3"/>
              </a:rPr>
              <a:t>Rules we’re used to??</a:t>
            </a:r>
            <a:endParaRPr lang="en-GB" sz="3078" b="1" dirty="0">
              <a:effectLst>
                <a:outerShdw blurRad="38100" dist="38100" dir="2700000" algn="tl">
                  <a:srgbClr val="000000">
                    <a:alpha val="43137"/>
                  </a:srgbClr>
                </a:outerShdw>
              </a:effectLst>
              <a:highlight>
                <a:srgbClr val="FFFF00"/>
              </a:highlight>
              <a:latin typeface="Maiandra GD" panose="020E0502030308020204" pitchFamily="34" charset="0"/>
            </a:endParaRPr>
          </a:p>
          <a:p>
            <a:pPr marL="0" indent="0" fontAlgn="base">
              <a:buNone/>
            </a:pPr>
            <a:endParaRPr lang="en-GB" sz="2052" b="1" dirty="0">
              <a:latin typeface="Maiandra GD" panose="020E0502030308020204" pitchFamily="34" charset="0"/>
            </a:endParaRPr>
          </a:p>
          <a:p>
            <a:pPr marL="0" indent="0" fontAlgn="base">
              <a:buNone/>
            </a:pPr>
            <a:r>
              <a:rPr lang="en-GB" sz="2394" b="1" dirty="0">
                <a:latin typeface="Maiandra GD" panose="020E0502030308020204" pitchFamily="34" charset="0"/>
              </a:rPr>
              <a:t>Are all rules written down? </a:t>
            </a:r>
          </a:p>
          <a:p>
            <a:pPr marL="0" indent="0" fontAlgn="base">
              <a:buNone/>
            </a:pPr>
            <a:endParaRPr lang="en-GB" sz="2394" b="1" dirty="0">
              <a:latin typeface="Maiandra GD" panose="020E0502030308020204" pitchFamily="34" charset="0"/>
            </a:endParaRPr>
          </a:p>
          <a:p>
            <a:pPr marL="0" indent="0" fontAlgn="base">
              <a:buNone/>
            </a:pPr>
            <a:r>
              <a:rPr lang="en-GB" sz="2394" b="1" dirty="0">
                <a:latin typeface="Maiandra GD" panose="020E0502030308020204" pitchFamily="34" charset="0"/>
              </a:rPr>
              <a:t>Are there different rules for girls and boys?</a:t>
            </a:r>
          </a:p>
        </p:txBody>
      </p:sp>
      <p:pic>
        <p:nvPicPr>
          <p:cNvPr id="9" name="Picture 8">
            <a:extLst>
              <a:ext uri="{FF2B5EF4-FFF2-40B4-BE49-F238E27FC236}">
                <a16:creationId xmlns:a16="http://schemas.microsoft.com/office/drawing/2014/main" id="{71B119F7-CBE4-43CA-A127-D036A7671838}"/>
              </a:ext>
            </a:extLst>
          </p:cNvPr>
          <p:cNvPicPr>
            <a:picLocks noChangeAspect="1"/>
          </p:cNvPicPr>
          <p:nvPr/>
        </p:nvPicPr>
        <p:blipFill>
          <a:blip r:embed="rId4"/>
          <a:stretch>
            <a:fillRect/>
          </a:stretch>
        </p:blipFill>
        <p:spPr>
          <a:xfrm>
            <a:off x="6357662" y="991968"/>
            <a:ext cx="2180413" cy="2130575"/>
          </a:xfrm>
          <a:prstGeom prst="rect">
            <a:avLst/>
          </a:prstGeom>
        </p:spPr>
      </p:pic>
    </p:spTree>
    <p:extLst>
      <p:ext uri="{BB962C8B-B14F-4D97-AF65-F5344CB8AC3E}">
        <p14:creationId xmlns:p14="http://schemas.microsoft.com/office/powerpoint/2010/main" val="3428784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891947-6346-4EEE-A7CA-7CCBC83A9358}"/>
              </a:ext>
            </a:extLst>
          </p:cNvPr>
          <p:cNvSpPr txBox="1"/>
          <p:nvPr/>
        </p:nvSpPr>
        <p:spPr>
          <a:xfrm>
            <a:off x="323665" y="6144245"/>
            <a:ext cx="3263450" cy="329193"/>
          </a:xfrm>
          <a:prstGeom prst="rect">
            <a:avLst/>
          </a:prstGeom>
          <a:solidFill>
            <a:srgbClr val="0086EA"/>
          </a:solidFill>
        </p:spPr>
        <p:txBody>
          <a:bodyPr wrap="square" rtlCol="0">
            <a:spAutoFit/>
          </a:bodyPr>
          <a:lstStyle/>
          <a:p>
            <a:endParaRPr lang="en-GB" sz="1539" dirty="0"/>
          </a:p>
        </p:txBody>
      </p:sp>
      <p:sp>
        <p:nvSpPr>
          <p:cNvPr id="3" name="TextBox 2">
            <a:extLst>
              <a:ext uri="{FF2B5EF4-FFF2-40B4-BE49-F238E27FC236}">
                <a16:creationId xmlns:a16="http://schemas.microsoft.com/office/drawing/2014/main" id="{AE90120B-5328-4D11-B865-C7A5D2FBC0B0}"/>
              </a:ext>
            </a:extLst>
          </p:cNvPr>
          <p:cNvSpPr txBox="1"/>
          <p:nvPr/>
        </p:nvSpPr>
        <p:spPr>
          <a:xfrm>
            <a:off x="877528" y="719720"/>
            <a:ext cx="6095571" cy="4828822"/>
          </a:xfrm>
          <a:prstGeom prst="rect">
            <a:avLst/>
          </a:prstGeom>
          <a:solidFill>
            <a:srgbClr val="0081E2"/>
          </a:solidFill>
        </p:spPr>
        <p:txBody>
          <a:bodyPr wrap="square" rtlCol="0">
            <a:spAutoFit/>
          </a:bodyPr>
          <a:lstStyle/>
          <a:p>
            <a:r>
              <a:rPr lang="en-GB" sz="3762" b="1" dirty="0">
                <a:solidFill>
                  <a:schemeClr val="bg1"/>
                </a:solidFill>
                <a:effectLst>
                  <a:outerShdw blurRad="38100" dist="38100" dir="2700000" algn="tl">
                    <a:srgbClr val="000000">
                      <a:alpha val="43137"/>
                    </a:srgbClr>
                  </a:outerShdw>
                </a:effectLst>
                <a:latin typeface="Maiandra GD" panose="020E0502030308020204" pitchFamily="34" charset="0"/>
              </a:rPr>
              <a:t>What is safe and unsafe?</a:t>
            </a:r>
          </a:p>
          <a:p>
            <a:endParaRPr lang="en-GB" sz="2736" b="1" dirty="0">
              <a:solidFill>
                <a:schemeClr val="accent5">
                  <a:lumMod val="20000"/>
                  <a:lumOff val="80000"/>
                </a:schemeClr>
              </a:solidFill>
              <a:latin typeface="Maiandra GD" panose="020E0502030308020204" pitchFamily="34" charset="0"/>
            </a:endParaRPr>
          </a:p>
          <a:p>
            <a:pPr marL="390952" indent="-390952">
              <a:buClr>
                <a:schemeClr val="accent2">
                  <a:lumMod val="60000"/>
                  <a:lumOff val="40000"/>
                </a:schemeClr>
              </a:buClr>
              <a:buFont typeface="Arial" panose="020B0604020202020204" pitchFamily="34" charset="0"/>
              <a:buChar char="•"/>
            </a:pPr>
            <a:r>
              <a:rPr lang="en-GB" sz="2736" b="1" dirty="0">
                <a:solidFill>
                  <a:schemeClr val="accent5">
                    <a:lumMod val="20000"/>
                    <a:lumOff val="80000"/>
                  </a:schemeClr>
                </a:solidFill>
                <a:latin typeface="Maiandra GD" panose="020E0502030308020204" pitchFamily="34" charset="0"/>
              </a:rPr>
              <a:t>Where is your safe place?</a:t>
            </a:r>
          </a:p>
          <a:p>
            <a:pPr marL="390952" indent="-390952">
              <a:buClr>
                <a:schemeClr val="accent2">
                  <a:lumMod val="60000"/>
                  <a:lumOff val="40000"/>
                </a:schemeClr>
              </a:buClr>
              <a:buFont typeface="Arial" panose="020B0604020202020204" pitchFamily="34" charset="0"/>
              <a:buChar char="•"/>
            </a:pPr>
            <a:endParaRPr lang="en-GB" sz="2736" b="1" dirty="0">
              <a:solidFill>
                <a:schemeClr val="accent5">
                  <a:lumMod val="20000"/>
                  <a:lumOff val="80000"/>
                </a:schemeClr>
              </a:solidFill>
              <a:latin typeface="Maiandra GD" panose="020E0502030308020204" pitchFamily="34" charset="0"/>
            </a:endParaRPr>
          </a:p>
          <a:p>
            <a:pPr marL="390952" indent="-390952">
              <a:buClr>
                <a:schemeClr val="accent2">
                  <a:lumMod val="60000"/>
                  <a:lumOff val="40000"/>
                </a:schemeClr>
              </a:buClr>
              <a:buFont typeface="Arial" panose="020B0604020202020204" pitchFamily="34" charset="0"/>
              <a:buChar char="•"/>
            </a:pPr>
            <a:r>
              <a:rPr lang="en-GB" sz="2736" b="1" dirty="0">
                <a:solidFill>
                  <a:schemeClr val="accent5">
                    <a:lumMod val="20000"/>
                    <a:lumOff val="80000"/>
                  </a:schemeClr>
                </a:solidFill>
                <a:latin typeface="Maiandra GD" panose="020E0502030308020204" pitchFamily="34" charset="0"/>
              </a:rPr>
              <a:t>How do you feel when your safe?</a:t>
            </a:r>
          </a:p>
          <a:p>
            <a:pPr marL="390952" indent="-390952">
              <a:buClr>
                <a:schemeClr val="accent2">
                  <a:lumMod val="60000"/>
                  <a:lumOff val="40000"/>
                </a:schemeClr>
              </a:buClr>
              <a:buFont typeface="Arial" panose="020B0604020202020204" pitchFamily="34" charset="0"/>
              <a:buChar char="•"/>
            </a:pPr>
            <a:endParaRPr lang="en-GB" sz="2736" b="1" dirty="0">
              <a:solidFill>
                <a:schemeClr val="accent5">
                  <a:lumMod val="20000"/>
                  <a:lumOff val="80000"/>
                </a:schemeClr>
              </a:solidFill>
              <a:latin typeface="Maiandra GD" panose="020E0502030308020204" pitchFamily="34" charset="0"/>
            </a:endParaRPr>
          </a:p>
          <a:p>
            <a:pPr marL="390952" indent="-390952">
              <a:buClr>
                <a:schemeClr val="accent2">
                  <a:lumMod val="60000"/>
                  <a:lumOff val="40000"/>
                </a:schemeClr>
              </a:buClr>
              <a:buFont typeface="Arial" panose="020B0604020202020204" pitchFamily="34" charset="0"/>
              <a:buChar char="•"/>
            </a:pPr>
            <a:r>
              <a:rPr lang="en-GB" sz="2736" b="1" dirty="0">
                <a:solidFill>
                  <a:schemeClr val="accent5">
                    <a:lumMod val="20000"/>
                    <a:lumOff val="80000"/>
                  </a:schemeClr>
                </a:solidFill>
                <a:latin typeface="Maiandra GD" panose="020E0502030308020204" pitchFamily="34" charset="0"/>
              </a:rPr>
              <a:t>What situations might you feel unsafe?</a:t>
            </a:r>
          </a:p>
          <a:p>
            <a:pPr marL="390952" indent="-390952">
              <a:buClr>
                <a:schemeClr val="accent2">
                  <a:lumMod val="60000"/>
                  <a:lumOff val="40000"/>
                </a:schemeClr>
              </a:buClr>
              <a:buFont typeface="Arial" panose="020B0604020202020204" pitchFamily="34" charset="0"/>
              <a:buChar char="•"/>
            </a:pPr>
            <a:endParaRPr lang="en-GB" sz="2736" b="1" dirty="0">
              <a:solidFill>
                <a:schemeClr val="accent5">
                  <a:lumMod val="20000"/>
                  <a:lumOff val="80000"/>
                </a:schemeClr>
              </a:solidFill>
              <a:latin typeface="Maiandra GD" panose="020E0502030308020204" pitchFamily="34" charset="0"/>
            </a:endParaRPr>
          </a:p>
          <a:p>
            <a:pPr marL="390952" indent="-390952">
              <a:buClr>
                <a:schemeClr val="accent2">
                  <a:lumMod val="60000"/>
                  <a:lumOff val="40000"/>
                </a:schemeClr>
              </a:buClr>
              <a:buFont typeface="Arial" panose="020B0604020202020204" pitchFamily="34" charset="0"/>
              <a:buChar char="•"/>
            </a:pPr>
            <a:r>
              <a:rPr lang="en-GB" sz="2736" b="1" dirty="0">
                <a:solidFill>
                  <a:schemeClr val="accent5">
                    <a:lumMod val="20000"/>
                    <a:lumOff val="80000"/>
                  </a:schemeClr>
                </a:solidFill>
                <a:latin typeface="Maiandra GD" panose="020E0502030308020204" pitchFamily="34" charset="0"/>
              </a:rPr>
              <a:t>How does this make you feel?</a:t>
            </a:r>
          </a:p>
          <a:p>
            <a:pPr marL="390952" indent="-390952">
              <a:buClr>
                <a:schemeClr val="accent2">
                  <a:lumMod val="60000"/>
                  <a:lumOff val="40000"/>
                </a:schemeClr>
              </a:buClr>
              <a:buFont typeface="Wingdings 3" panose="05040102010807070707" pitchFamily="18" charset="2"/>
              <a:buChar char="u"/>
            </a:pPr>
            <a:endParaRPr lang="en-GB" sz="2394" b="1" dirty="0">
              <a:solidFill>
                <a:schemeClr val="accent5">
                  <a:lumMod val="20000"/>
                  <a:lumOff val="80000"/>
                </a:schemeClr>
              </a:solidFill>
              <a:latin typeface="Maiandra GD" panose="020E0502030308020204" pitchFamily="34" charset="0"/>
            </a:endParaRPr>
          </a:p>
        </p:txBody>
      </p:sp>
    </p:spTree>
    <p:extLst>
      <p:ext uri="{BB962C8B-B14F-4D97-AF65-F5344CB8AC3E}">
        <p14:creationId xmlns:p14="http://schemas.microsoft.com/office/powerpoint/2010/main" val="2404028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noEditPoints="1"/>
          </p:cNvSpPr>
          <p:nvPr/>
        </p:nvSpPr>
        <p:spPr bwMode="auto">
          <a:xfrm>
            <a:off x="11206383" y="3151915"/>
            <a:ext cx="694148" cy="554171"/>
          </a:xfrm>
          <a:custGeom>
            <a:avLst/>
            <a:gdLst>
              <a:gd name="T0" fmla="*/ 255 w 255"/>
              <a:gd name="T1" fmla="*/ 120 h 203"/>
              <a:gd name="T2" fmla="*/ 226 w 255"/>
              <a:gd name="T3" fmla="*/ 92 h 203"/>
              <a:gd name="T4" fmla="*/ 192 w 255"/>
              <a:gd name="T5" fmla="*/ 92 h 203"/>
              <a:gd name="T6" fmla="*/ 177 w 255"/>
              <a:gd name="T7" fmla="*/ 78 h 203"/>
              <a:gd name="T8" fmla="*/ 177 w 255"/>
              <a:gd name="T9" fmla="*/ 73 h 203"/>
              <a:gd name="T10" fmla="*/ 216 w 255"/>
              <a:gd name="T11" fmla="*/ 36 h 203"/>
              <a:gd name="T12" fmla="*/ 226 w 255"/>
              <a:gd name="T13" fmla="*/ 36 h 203"/>
              <a:gd name="T14" fmla="*/ 236 w 255"/>
              <a:gd name="T15" fmla="*/ 27 h 203"/>
              <a:gd name="T16" fmla="*/ 236 w 255"/>
              <a:gd name="T17" fmla="*/ 9 h 203"/>
              <a:gd name="T18" fmla="*/ 226 w 255"/>
              <a:gd name="T19" fmla="*/ 0 h 203"/>
              <a:gd name="T20" fmla="*/ 216 w 255"/>
              <a:gd name="T21" fmla="*/ 0 h 203"/>
              <a:gd name="T22" fmla="*/ 138 w 255"/>
              <a:gd name="T23" fmla="*/ 73 h 203"/>
              <a:gd name="T24" fmla="*/ 138 w 255"/>
              <a:gd name="T25" fmla="*/ 175 h 203"/>
              <a:gd name="T26" fmla="*/ 167 w 255"/>
              <a:gd name="T27" fmla="*/ 203 h 203"/>
              <a:gd name="T28" fmla="*/ 226 w 255"/>
              <a:gd name="T29" fmla="*/ 203 h 203"/>
              <a:gd name="T30" fmla="*/ 255 w 255"/>
              <a:gd name="T31" fmla="*/ 175 h 203"/>
              <a:gd name="T32" fmla="*/ 255 w 255"/>
              <a:gd name="T33" fmla="*/ 120 h 203"/>
              <a:gd name="T34" fmla="*/ 118 w 255"/>
              <a:gd name="T35" fmla="*/ 120 h 203"/>
              <a:gd name="T36" fmla="*/ 88 w 255"/>
              <a:gd name="T37" fmla="*/ 92 h 203"/>
              <a:gd name="T38" fmla="*/ 54 w 255"/>
              <a:gd name="T39" fmla="*/ 92 h 203"/>
              <a:gd name="T40" fmla="*/ 39 w 255"/>
              <a:gd name="T41" fmla="*/ 78 h 203"/>
              <a:gd name="T42" fmla="*/ 39 w 255"/>
              <a:gd name="T43" fmla="*/ 73 h 203"/>
              <a:gd name="T44" fmla="*/ 79 w 255"/>
              <a:gd name="T45" fmla="*/ 36 h 203"/>
              <a:gd name="T46" fmla="*/ 88 w 255"/>
              <a:gd name="T47" fmla="*/ 36 h 203"/>
              <a:gd name="T48" fmla="*/ 98 w 255"/>
              <a:gd name="T49" fmla="*/ 27 h 203"/>
              <a:gd name="T50" fmla="*/ 98 w 255"/>
              <a:gd name="T51" fmla="*/ 9 h 203"/>
              <a:gd name="T52" fmla="*/ 88 w 255"/>
              <a:gd name="T53" fmla="*/ 0 h 203"/>
              <a:gd name="T54" fmla="*/ 79 w 255"/>
              <a:gd name="T55" fmla="*/ 0 h 203"/>
              <a:gd name="T56" fmla="*/ 0 w 255"/>
              <a:gd name="T57" fmla="*/ 73 h 203"/>
              <a:gd name="T58" fmla="*/ 0 w 255"/>
              <a:gd name="T59" fmla="*/ 175 h 203"/>
              <a:gd name="T60" fmla="*/ 29 w 255"/>
              <a:gd name="T61" fmla="*/ 203 h 203"/>
              <a:gd name="T62" fmla="*/ 88 w 255"/>
              <a:gd name="T63" fmla="*/ 203 h 203"/>
              <a:gd name="T64" fmla="*/ 118 w 255"/>
              <a:gd name="T65" fmla="*/ 175 h 203"/>
              <a:gd name="T66" fmla="*/ 118 w 255"/>
              <a:gd name="T67" fmla="*/ 12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5" h="203">
                <a:moveTo>
                  <a:pt x="255" y="120"/>
                </a:moveTo>
                <a:cubicBezTo>
                  <a:pt x="255" y="104"/>
                  <a:pt x="242" y="92"/>
                  <a:pt x="226" y="92"/>
                </a:cubicBezTo>
                <a:cubicBezTo>
                  <a:pt x="192" y="92"/>
                  <a:pt x="192" y="92"/>
                  <a:pt x="192" y="92"/>
                </a:cubicBezTo>
                <a:cubicBezTo>
                  <a:pt x="183" y="92"/>
                  <a:pt x="177" y="86"/>
                  <a:pt x="177" y="78"/>
                </a:cubicBezTo>
                <a:cubicBezTo>
                  <a:pt x="177" y="73"/>
                  <a:pt x="177" y="73"/>
                  <a:pt x="177" y="73"/>
                </a:cubicBezTo>
                <a:cubicBezTo>
                  <a:pt x="177" y="53"/>
                  <a:pt x="194" y="36"/>
                  <a:pt x="216" y="36"/>
                </a:cubicBezTo>
                <a:cubicBezTo>
                  <a:pt x="226" y="36"/>
                  <a:pt x="226" y="36"/>
                  <a:pt x="226" y="36"/>
                </a:cubicBezTo>
                <a:cubicBezTo>
                  <a:pt x="231" y="36"/>
                  <a:pt x="236" y="32"/>
                  <a:pt x="236" y="27"/>
                </a:cubicBezTo>
                <a:cubicBezTo>
                  <a:pt x="236" y="9"/>
                  <a:pt x="236" y="9"/>
                  <a:pt x="236" y="9"/>
                </a:cubicBezTo>
                <a:cubicBezTo>
                  <a:pt x="236" y="4"/>
                  <a:pt x="231" y="0"/>
                  <a:pt x="226" y="0"/>
                </a:cubicBezTo>
                <a:cubicBezTo>
                  <a:pt x="216" y="0"/>
                  <a:pt x="216" y="0"/>
                  <a:pt x="216" y="0"/>
                </a:cubicBezTo>
                <a:cubicBezTo>
                  <a:pt x="173" y="0"/>
                  <a:pt x="138" y="33"/>
                  <a:pt x="138" y="73"/>
                </a:cubicBezTo>
                <a:cubicBezTo>
                  <a:pt x="138" y="175"/>
                  <a:pt x="138" y="175"/>
                  <a:pt x="138" y="175"/>
                </a:cubicBezTo>
                <a:cubicBezTo>
                  <a:pt x="138" y="190"/>
                  <a:pt x="151" y="203"/>
                  <a:pt x="167" y="203"/>
                </a:cubicBezTo>
                <a:cubicBezTo>
                  <a:pt x="226" y="203"/>
                  <a:pt x="226" y="203"/>
                  <a:pt x="226" y="203"/>
                </a:cubicBezTo>
                <a:cubicBezTo>
                  <a:pt x="242" y="203"/>
                  <a:pt x="255" y="190"/>
                  <a:pt x="255" y="175"/>
                </a:cubicBezTo>
                <a:lnTo>
                  <a:pt x="255" y="120"/>
                </a:lnTo>
                <a:close/>
                <a:moveTo>
                  <a:pt x="118" y="120"/>
                </a:moveTo>
                <a:cubicBezTo>
                  <a:pt x="118" y="104"/>
                  <a:pt x="105" y="92"/>
                  <a:pt x="88" y="92"/>
                </a:cubicBezTo>
                <a:cubicBezTo>
                  <a:pt x="54" y="92"/>
                  <a:pt x="54" y="92"/>
                  <a:pt x="54" y="92"/>
                </a:cubicBezTo>
                <a:cubicBezTo>
                  <a:pt x="46" y="92"/>
                  <a:pt x="39" y="86"/>
                  <a:pt x="39" y="78"/>
                </a:cubicBezTo>
                <a:cubicBezTo>
                  <a:pt x="39" y="73"/>
                  <a:pt x="39" y="73"/>
                  <a:pt x="39" y="73"/>
                </a:cubicBezTo>
                <a:cubicBezTo>
                  <a:pt x="39" y="53"/>
                  <a:pt x="57" y="36"/>
                  <a:pt x="79" y="36"/>
                </a:cubicBezTo>
                <a:cubicBezTo>
                  <a:pt x="88" y="36"/>
                  <a:pt x="88" y="36"/>
                  <a:pt x="88" y="36"/>
                </a:cubicBezTo>
                <a:cubicBezTo>
                  <a:pt x="94" y="36"/>
                  <a:pt x="98" y="32"/>
                  <a:pt x="98" y="27"/>
                </a:cubicBezTo>
                <a:cubicBezTo>
                  <a:pt x="98" y="9"/>
                  <a:pt x="98" y="9"/>
                  <a:pt x="98" y="9"/>
                </a:cubicBezTo>
                <a:cubicBezTo>
                  <a:pt x="98" y="4"/>
                  <a:pt x="94" y="0"/>
                  <a:pt x="88" y="0"/>
                </a:cubicBezTo>
                <a:cubicBezTo>
                  <a:pt x="79" y="0"/>
                  <a:pt x="79" y="0"/>
                  <a:pt x="79" y="0"/>
                </a:cubicBezTo>
                <a:cubicBezTo>
                  <a:pt x="35" y="0"/>
                  <a:pt x="0" y="33"/>
                  <a:pt x="0" y="73"/>
                </a:cubicBezTo>
                <a:cubicBezTo>
                  <a:pt x="0" y="175"/>
                  <a:pt x="0" y="175"/>
                  <a:pt x="0" y="175"/>
                </a:cubicBezTo>
                <a:cubicBezTo>
                  <a:pt x="0" y="190"/>
                  <a:pt x="13" y="203"/>
                  <a:pt x="29" y="203"/>
                </a:cubicBezTo>
                <a:cubicBezTo>
                  <a:pt x="88" y="203"/>
                  <a:pt x="88" y="203"/>
                  <a:pt x="88" y="203"/>
                </a:cubicBezTo>
                <a:cubicBezTo>
                  <a:pt x="105" y="203"/>
                  <a:pt x="118" y="190"/>
                  <a:pt x="118" y="175"/>
                </a:cubicBezTo>
                <a:lnTo>
                  <a:pt x="118" y="120"/>
                </a:lnTo>
                <a:close/>
              </a:path>
            </a:pathLst>
          </a:custGeom>
          <a:solidFill>
            <a:srgbClr val="FD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8" name="Freeform 6"/>
          <p:cNvSpPr>
            <a:spLocks noEditPoints="1"/>
          </p:cNvSpPr>
          <p:nvPr/>
        </p:nvSpPr>
        <p:spPr bwMode="auto">
          <a:xfrm>
            <a:off x="10729454" y="2129795"/>
            <a:ext cx="457472" cy="344800"/>
          </a:xfrm>
          <a:custGeom>
            <a:avLst/>
            <a:gdLst>
              <a:gd name="T0" fmla="*/ 0 w 142"/>
              <a:gd name="T1" fmla="*/ 44 h 107"/>
              <a:gd name="T2" fmla="*/ 17 w 142"/>
              <a:gd name="T3" fmla="*/ 58 h 107"/>
              <a:gd name="T4" fmla="*/ 36 w 142"/>
              <a:gd name="T5" fmla="*/ 58 h 107"/>
              <a:gd name="T6" fmla="*/ 44 w 142"/>
              <a:gd name="T7" fmla="*/ 66 h 107"/>
              <a:gd name="T8" fmla="*/ 44 w 142"/>
              <a:gd name="T9" fmla="*/ 68 h 107"/>
              <a:gd name="T10" fmla="*/ 22 w 142"/>
              <a:gd name="T11" fmla="*/ 87 h 107"/>
              <a:gd name="T12" fmla="*/ 17 w 142"/>
              <a:gd name="T13" fmla="*/ 87 h 107"/>
              <a:gd name="T14" fmla="*/ 11 w 142"/>
              <a:gd name="T15" fmla="*/ 92 h 107"/>
              <a:gd name="T16" fmla="*/ 11 w 142"/>
              <a:gd name="T17" fmla="*/ 102 h 107"/>
              <a:gd name="T18" fmla="*/ 17 w 142"/>
              <a:gd name="T19" fmla="*/ 107 h 107"/>
              <a:gd name="T20" fmla="*/ 22 w 142"/>
              <a:gd name="T21" fmla="*/ 107 h 107"/>
              <a:gd name="T22" fmla="*/ 66 w 142"/>
              <a:gd name="T23" fmla="*/ 68 h 107"/>
              <a:gd name="T24" fmla="*/ 66 w 142"/>
              <a:gd name="T25" fmla="*/ 14 h 107"/>
              <a:gd name="T26" fmla="*/ 49 w 142"/>
              <a:gd name="T27" fmla="*/ 0 h 107"/>
              <a:gd name="T28" fmla="*/ 17 w 142"/>
              <a:gd name="T29" fmla="*/ 0 h 107"/>
              <a:gd name="T30" fmla="*/ 0 w 142"/>
              <a:gd name="T31" fmla="*/ 14 h 107"/>
              <a:gd name="T32" fmla="*/ 0 w 142"/>
              <a:gd name="T33" fmla="*/ 44 h 107"/>
              <a:gd name="T34" fmla="*/ 77 w 142"/>
              <a:gd name="T35" fmla="*/ 44 h 107"/>
              <a:gd name="T36" fmla="*/ 93 w 142"/>
              <a:gd name="T37" fmla="*/ 58 h 107"/>
              <a:gd name="T38" fmla="*/ 112 w 142"/>
              <a:gd name="T39" fmla="*/ 58 h 107"/>
              <a:gd name="T40" fmla="*/ 120 w 142"/>
              <a:gd name="T41" fmla="*/ 66 h 107"/>
              <a:gd name="T42" fmla="*/ 120 w 142"/>
              <a:gd name="T43" fmla="*/ 68 h 107"/>
              <a:gd name="T44" fmla="*/ 98 w 142"/>
              <a:gd name="T45" fmla="*/ 87 h 107"/>
              <a:gd name="T46" fmla="*/ 93 w 142"/>
              <a:gd name="T47" fmla="*/ 87 h 107"/>
              <a:gd name="T48" fmla="*/ 87 w 142"/>
              <a:gd name="T49" fmla="*/ 92 h 107"/>
              <a:gd name="T50" fmla="*/ 87 w 142"/>
              <a:gd name="T51" fmla="*/ 102 h 107"/>
              <a:gd name="T52" fmla="*/ 93 w 142"/>
              <a:gd name="T53" fmla="*/ 107 h 107"/>
              <a:gd name="T54" fmla="*/ 98 w 142"/>
              <a:gd name="T55" fmla="*/ 107 h 107"/>
              <a:gd name="T56" fmla="*/ 142 w 142"/>
              <a:gd name="T57" fmla="*/ 68 h 107"/>
              <a:gd name="T58" fmla="*/ 142 w 142"/>
              <a:gd name="T59" fmla="*/ 14 h 107"/>
              <a:gd name="T60" fmla="*/ 126 w 142"/>
              <a:gd name="T61" fmla="*/ 0 h 107"/>
              <a:gd name="T62" fmla="*/ 93 w 142"/>
              <a:gd name="T63" fmla="*/ 0 h 107"/>
              <a:gd name="T64" fmla="*/ 77 w 142"/>
              <a:gd name="T65" fmla="*/ 14 h 107"/>
              <a:gd name="T66" fmla="*/ 77 w 142"/>
              <a:gd name="T67" fmla="*/ 4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2" h="107">
                <a:moveTo>
                  <a:pt x="0" y="44"/>
                </a:moveTo>
                <a:cubicBezTo>
                  <a:pt x="0" y="52"/>
                  <a:pt x="8" y="58"/>
                  <a:pt x="17" y="58"/>
                </a:cubicBezTo>
                <a:cubicBezTo>
                  <a:pt x="36" y="58"/>
                  <a:pt x="36" y="58"/>
                  <a:pt x="36" y="58"/>
                </a:cubicBezTo>
                <a:cubicBezTo>
                  <a:pt x="40" y="58"/>
                  <a:pt x="44" y="62"/>
                  <a:pt x="44" y="66"/>
                </a:cubicBezTo>
                <a:cubicBezTo>
                  <a:pt x="44" y="68"/>
                  <a:pt x="44" y="68"/>
                  <a:pt x="44" y="68"/>
                </a:cubicBezTo>
                <a:cubicBezTo>
                  <a:pt x="44" y="79"/>
                  <a:pt x="34" y="87"/>
                  <a:pt x="22" y="87"/>
                </a:cubicBezTo>
                <a:cubicBezTo>
                  <a:pt x="17" y="87"/>
                  <a:pt x="17" y="87"/>
                  <a:pt x="17" y="87"/>
                </a:cubicBezTo>
                <a:cubicBezTo>
                  <a:pt x="14" y="87"/>
                  <a:pt x="11" y="90"/>
                  <a:pt x="11" y="92"/>
                </a:cubicBezTo>
                <a:cubicBezTo>
                  <a:pt x="11" y="102"/>
                  <a:pt x="11" y="102"/>
                  <a:pt x="11" y="102"/>
                </a:cubicBezTo>
                <a:cubicBezTo>
                  <a:pt x="11" y="105"/>
                  <a:pt x="14" y="107"/>
                  <a:pt x="17" y="107"/>
                </a:cubicBezTo>
                <a:cubicBezTo>
                  <a:pt x="22" y="107"/>
                  <a:pt x="22" y="107"/>
                  <a:pt x="22" y="107"/>
                </a:cubicBezTo>
                <a:cubicBezTo>
                  <a:pt x="46" y="107"/>
                  <a:pt x="66" y="89"/>
                  <a:pt x="66" y="68"/>
                </a:cubicBezTo>
                <a:cubicBezTo>
                  <a:pt x="66" y="14"/>
                  <a:pt x="66" y="14"/>
                  <a:pt x="66" y="14"/>
                </a:cubicBezTo>
                <a:cubicBezTo>
                  <a:pt x="66" y="6"/>
                  <a:pt x="58" y="0"/>
                  <a:pt x="49" y="0"/>
                </a:cubicBezTo>
                <a:cubicBezTo>
                  <a:pt x="17" y="0"/>
                  <a:pt x="17" y="0"/>
                  <a:pt x="17" y="0"/>
                </a:cubicBezTo>
                <a:cubicBezTo>
                  <a:pt x="8" y="0"/>
                  <a:pt x="0" y="6"/>
                  <a:pt x="0" y="14"/>
                </a:cubicBezTo>
                <a:lnTo>
                  <a:pt x="0" y="44"/>
                </a:lnTo>
                <a:close/>
                <a:moveTo>
                  <a:pt x="77" y="44"/>
                </a:moveTo>
                <a:cubicBezTo>
                  <a:pt x="77" y="52"/>
                  <a:pt x="84" y="58"/>
                  <a:pt x="93" y="58"/>
                </a:cubicBezTo>
                <a:cubicBezTo>
                  <a:pt x="112" y="58"/>
                  <a:pt x="112" y="58"/>
                  <a:pt x="112" y="58"/>
                </a:cubicBezTo>
                <a:cubicBezTo>
                  <a:pt x="116" y="58"/>
                  <a:pt x="120" y="62"/>
                  <a:pt x="120" y="66"/>
                </a:cubicBezTo>
                <a:cubicBezTo>
                  <a:pt x="120" y="68"/>
                  <a:pt x="120" y="68"/>
                  <a:pt x="120" y="68"/>
                </a:cubicBezTo>
                <a:cubicBezTo>
                  <a:pt x="120" y="79"/>
                  <a:pt x="110" y="87"/>
                  <a:pt x="98" y="87"/>
                </a:cubicBezTo>
                <a:cubicBezTo>
                  <a:pt x="93" y="87"/>
                  <a:pt x="93" y="87"/>
                  <a:pt x="93" y="87"/>
                </a:cubicBezTo>
                <a:cubicBezTo>
                  <a:pt x="90" y="87"/>
                  <a:pt x="87" y="90"/>
                  <a:pt x="87" y="92"/>
                </a:cubicBezTo>
                <a:cubicBezTo>
                  <a:pt x="87" y="102"/>
                  <a:pt x="87" y="102"/>
                  <a:pt x="87" y="102"/>
                </a:cubicBezTo>
                <a:cubicBezTo>
                  <a:pt x="87" y="105"/>
                  <a:pt x="90" y="107"/>
                  <a:pt x="93" y="107"/>
                </a:cubicBezTo>
                <a:cubicBezTo>
                  <a:pt x="98" y="107"/>
                  <a:pt x="98" y="107"/>
                  <a:pt x="98" y="107"/>
                </a:cubicBezTo>
                <a:cubicBezTo>
                  <a:pt x="122" y="107"/>
                  <a:pt x="142" y="89"/>
                  <a:pt x="142" y="68"/>
                </a:cubicBezTo>
                <a:cubicBezTo>
                  <a:pt x="142" y="14"/>
                  <a:pt x="142" y="14"/>
                  <a:pt x="142" y="14"/>
                </a:cubicBezTo>
                <a:cubicBezTo>
                  <a:pt x="142" y="6"/>
                  <a:pt x="135" y="0"/>
                  <a:pt x="126" y="0"/>
                </a:cubicBezTo>
                <a:cubicBezTo>
                  <a:pt x="93" y="0"/>
                  <a:pt x="93" y="0"/>
                  <a:pt x="93" y="0"/>
                </a:cubicBezTo>
                <a:cubicBezTo>
                  <a:pt x="84" y="0"/>
                  <a:pt x="77" y="6"/>
                  <a:pt x="77" y="14"/>
                </a:cubicBezTo>
                <a:lnTo>
                  <a:pt x="77" y="44"/>
                </a:lnTo>
                <a:close/>
              </a:path>
            </a:pathLst>
          </a:custGeom>
          <a:solidFill>
            <a:srgbClr val="FD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4" name="Title 3"/>
          <p:cNvSpPr>
            <a:spLocks noGrp="1"/>
          </p:cNvSpPr>
          <p:nvPr>
            <p:ph type="title"/>
          </p:nvPr>
        </p:nvSpPr>
        <p:spPr>
          <a:xfrm>
            <a:off x="378921" y="577146"/>
            <a:ext cx="8301597" cy="695305"/>
          </a:xfrm>
        </p:spPr>
        <p:txBody>
          <a:bodyPr/>
          <a:lstStyle/>
          <a:p>
            <a:pPr algn="ctr"/>
            <a:r>
              <a:rPr lang="en-GB" dirty="0">
                <a:effectLst>
                  <a:outerShdw blurRad="38100" dist="38100" dir="2700000" algn="tl">
                    <a:srgbClr val="000000">
                      <a:alpha val="43137"/>
                    </a:srgbClr>
                  </a:outerShdw>
                </a:effectLst>
              </a:rPr>
              <a:t>CONSENT?</a:t>
            </a:r>
          </a:p>
        </p:txBody>
      </p:sp>
      <p:sp>
        <p:nvSpPr>
          <p:cNvPr id="9" name="Content Placeholder 2">
            <a:extLst>
              <a:ext uri="{FF2B5EF4-FFF2-40B4-BE49-F238E27FC236}">
                <a16:creationId xmlns:a16="http://schemas.microsoft.com/office/drawing/2014/main" id="{C05ABF0A-5FDF-4061-A246-E1EF3B254B4A}"/>
              </a:ext>
            </a:extLst>
          </p:cNvPr>
          <p:cNvSpPr txBox="1">
            <a:spLocks/>
          </p:cNvSpPr>
          <p:nvPr/>
        </p:nvSpPr>
        <p:spPr>
          <a:xfrm>
            <a:off x="692804" y="1328450"/>
            <a:ext cx="7758392" cy="210055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736" b="1" dirty="0">
                <a:latin typeface="Maiandra GD" panose="020E0502030308020204" pitchFamily="34" charset="0"/>
              </a:rPr>
              <a:t>Consent is part of </a:t>
            </a:r>
            <a:r>
              <a:rPr lang="en-GB" sz="2736" b="1" dirty="0">
                <a:effectLst>
                  <a:outerShdw blurRad="38100" dist="38100" dir="2700000" algn="tl">
                    <a:srgbClr val="000000">
                      <a:alpha val="43137"/>
                    </a:srgbClr>
                  </a:outerShdw>
                </a:effectLst>
                <a:latin typeface="Maiandra GD" panose="020E0502030308020204" pitchFamily="34" charset="0"/>
              </a:rPr>
              <a:t>any</a:t>
            </a:r>
            <a:r>
              <a:rPr lang="en-GB" sz="2736" b="1" dirty="0">
                <a:latin typeface="Maiandra GD" panose="020E0502030308020204" pitchFamily="34" charset="0"/>
              </a:rPr>
              <a:t> healthy relationship – our class mates, friends, family &amp; teachers </a:t>
            </a:r>
          </a:p>
          <a:p>
            <a:r>
              <a:rPr lang="en-GB" sz="2736" b="1" dirty="0">
                <a:latin typeface="Maiandra GD" panose="020E0502030308020204" pitchFamily="34" charset="0"/>
              </a:rPr>
              <a:t>What does consent mean for me?</a:t>
            </a:r>
          </a:p>
          <a:p>
            <a:pPr marL="0" indent="0">
              <a:buNone/>
            </a:pPr>
            <a:r>
              <a:rPr lang="en-GB" sz="2736" b="1" dirty="0">
                <a:solidFill>
                  <a:schemeClr val="bg1"/>
                </a:solidFill>
                <a:effectLst>
                  <a:outerShdw blurRad="38100" dist="38100" dir="2700000" algn="tl">
                    <a:srgbClr val="000000">
                      <a:alpha val="43137"/>
                    </a:srgbClr>
                  </a:outerShdw>
                </a:effectLst>
                <a:highlight>
                  <a:srgbClr val="FFFF00"/>
                </a:highlight>
                <a:hlinkClick r:id="rId3">
                  <a:extLst>
                    <a:ext uri="{A12FA001-AC4F-418D-AE19-62706E023703}">
                      <ahyp:hlinkClr xmlns:ahyp="http://schemas.microsoft.com/office/drawing/2018/hyperlinkcolor" val="tx"/>
                    </a:ext>
                  </a:extLst>
                </a:hlinkClick>
              </a:rPr>
              <a:t>Everyday Consent</a:t>
            </a:r>
            <a:endParaRPr lang="en-GB" sz="2736" b="1" dirty="0">
              <a:solidFill>
                <a:schemeClr val="bg1"/>
              </a:solidFill>
              <a:effectLst>
                <a:outerShdw blurRad="38100" dist="38100" dir="2700000" algn="tl">
                  <a:srgbClr val="000000">
                    <a:alpha val="43137"/>
                  </a:srgbClr>
                </a:outerShdw>
              </a:effectLst>
              <a:highlight>
                <a:srgbClr val="FFFF00"/>
              </a:highlight>
            </a:endParaRPr>
          </a:p>
        </p:txBody>
      </p:sp>
      <p:sp>
        <p:nvSpPr>
          <p:cNvPr id="2" name="TextBox 1">
            <a:extLst>
              <a:ext uri="{FF2B5EF4-FFF2-40B4-BE49-F238E27FC236}">
                <a16:creationId xmlns:a16="http://schemas.microsoft.com/office/drawing/2014/main" id="{866D8893-0D8E-4603-8A54-15112EFFAA12}"/>
              </a:ext>
            </a:extLst>
          </p:cNvPr>
          <p:cNvSpPr txBox="1"/>
          <p:nvPr/>
        </p:nvSpPr>
        <p:spPr>
          <a:xfrm>
            <a:off x="200208" y="6092682"/>
            <a:ext cx="3325025" cy="329193"/>
          </a:xfrm>
          <a:prstGeom prst="rect">
            <a:avLst/>
          </a:prstGeom>
          <a:solidFill>
            <a:srgbClr val="0081E2"/>
          </a:solidFill>
        </p:spPr>
        <p:txBody>
          <a:bodyPr wrap="square" rtlCol="0">
            <a:spAutoFit/>
          </a:bodyPr>
          <a:lstStyle/>
          <a:p>
            <a:endParaRPr lang="en-GB" sz="1539" dirty="0"/>
          </a:p>
        </p:txBody>
      </p:sp>
      <p:pic>
        <p:nvPicPr>
          <p:cNvPr id="10" name="Picture 9">
            <a:extLst>
              <a:ext uri="{FF2B5EF4-FFF2-40B4-BE49-F238E27FC236}">
                <a16:creationId xmlns:a16="http://schemas.microsoft.com/office/drawing/2014/main" id="{2AE989F5-DB8B-4237-A08C-87329BA55814}"/>
              </a:ext>
            </a:extLst>
          </p:cNvPr>
          <p:cNvPicPr>
            <a:picLocks noChangeAspect="1"/>
          </p:cNvPicPr>
          <p:nvPr/>
        </p:nvPicPr>
        <p:blipFill>
          <a:blip r:embed="rId4"/>
          <a:stretch>
            <a:fillRect/>
          </a:stretch>
        </p:blipFill>
        <p:spPr>
          <a:xfrm>
            <a:off x="378920" y="3734767"/>
            <a:ext cx="5744278" cy="2654553"/>
          </a:xfrm>
          <a:prstGeom prst="rect">
            <a:avLst/>
          </a:prstGeom>
        </p:spPr>
      </p:pic>
    </p:spTree>
    <p:extLst>
      <p:ext uri="{BB962C8B-B14F-4D97-AF65-F5344CB8AC3E}">
        <p14:creationId xmlns:p14="http://schemas.microsoft.com/office/powerpoint/2010/main" val="2494473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629E-4B3E-4D74-BC75-BC91D9B76CC9}"/>
              </a:ext>
            </a:extLst>
          </p:cNvPr>
          <p:cNvSpPr>
            <a:spLocks noGrp="1"/>
          </p:cNvSpPr>
          <p:nvPr>
            <p:ph type="title"/>
          </p:nvPr>
        </p:nvSpPr>
        <p:spPr>
          <a:xfrm>
            <a:off x="261782" y="2693584"/>
            <a:ext cx="6650050" cy="3325025"/>
          </a:xfrm>
        </p:spPr>
        <p:txBody>
          <a:bodyPr/>
          <a:lstStyle/>
          <a:p>
            <a:pPr marL="390952" indent="-390952"/>
            <a:r>
              <a:rPr lang="en-GB" sz="2394" dirty="0">
                <a:solidFill>
                  <a:schemeClr val="tx1"/>
                </a:solidFill>
                <a:latin typeface="Maiandra GD" panose="020E0502030308020204" pitchFamily="34" charset="0"/>
              </a:rPr>
              <a:t>    What are your Rights?</a:t>
            </a:r>
            <a:br>
              <a:rPr lang="en-GB" sz="2394" dirty="0">
                <a:solidFill>
                  <a:schemeClr val="tx1"/>
                </a:solidFill>
                <a:latin typeface="Maiandra GD" panose="020E0502030308020204" pitchFamily="34" charset="0"/>
              </a:rPr>
            </a:br>
            <a:br>
              <a:rPr lang="en-GB" sz="2394" dirty="0">
                <a:solidFill>
                  <a:schemeClr val="accent5">
                    <a:lumMod val="20000"/>
                    <a:lumOff val="80000"/>
                  </a:schemeClr>
                </a:solidFill>
                <a:latin typeface="Maiandra GD" panose="020E0502030308020204" pitchFamily="34" charset="0"/>
              </a:rPr>
            </a:br>
            <a:r>
              <a:rPr lang="en-GB" sz="2394" dirty="0">
                <a:solidFill>
                  <a:schemeClr val="accent5">
                    <a:lumMod val="20000"/>
                    <a:lumOff val="80000"/>
                  </a:schemeClr>
                </a:solidFill>
                <a:latin typeface="Maiandra GD" panose="020E0502030308020204" pitchFamily="34" charset="0"/>
              </a:rPr>
              <a:t>You have the right to feel safe and say No when you don’t</a:t>
            </a:r>
            <a:br>
              <a:rPr lang="en-GB" sz="2394" dirty="0">
                <a:solidFill>
                  <a:schemeClr val="accent5">
                    <a:lumMod val="20000"/>
                    <a:lumOff val="80000"/>
                  </a:schemeClr>
                </a:solidFill>
                <a:latin typeface="Maiandra GD" panose="020E0502030308020204" pitchFamily="34" charset="0"/>
              </a:rPr>
            </a:br>
            <a:br>
              <a:rPr lang="en-GB" sz="2394" dirty="0">
                <a:solidFill>
                  <a:schemeClr val="accent5">
                    <a:lumMod val="20000"/>
                    <a:lumOff val="80000"/>
                  </a:schemeClr>
                </a:solidFill>
                <a:latin typeface="Maiandra GD" panose="020E0502030308020204" pitchFamily="34" charset="0"/>
              </a:rPr>
            </a:br>
            <a:r>
              <a:rPr lang="en-GB" sz="2394" dirty="0">
                <a:solidFill>
                  <a:schemeClr val="tx1"/>
                </a:solidFill>
                <a:latin typeface="Maiandra GD" panose="020E0502030308020204" pitchFamily="34" charset="0"/>
              </a:rPr>
              <a:t>What are your Responsibilities? </a:t>
            </a:r>
            <a:br>
              <a:rPr lang="en-GB" sz="2394" dirty="0">
                <a:solidFill>
                  <a:schemeClr val="tx1"/>
                </a:solidFill>
                <a:latin typeface="Maiandra GD" panose="020E0502030308020204" pitchFamily="34" charset="0"/>
              </a:rPr>
            </a:br>
            <a:br>
              <a:rPr lang="en-GB" sz="2394" dirty="0">
                <a:solidFill>
                  <a:schemeClr val="accent5">
                    <a:lumMod val="20000"/>
                    <a:lumOff val="80000"/>
                  </a:schemeClr>
                </a:solidFill>
                <a:latin typeface="Maiandra GD" panose="020E0502030308020204" pitchFamily="34" charset="0"/>
              </a:rPr>
            </a:br>
            <a:r>
              <a:rPr lang="en-GB" sz="3420" dirty="0">
                <a:latin typeface="Maiandra GD" panose="020E0502030308020204" pitchFamily="34" charset="0"/>
              </a:rPr>
              <a:t>Always ASK first….</a:t>
            </a:r>
            <a:endParaRPr lang="en-GB" sz="3420" dirty="0"/>
          </a:p>
        </p:txBody>
      </p:sp>
      <p:sp>
        <p:nvSpPr>
          <p:cNvPr id="3" name="TextBox 2">
            <a:extLst>
              <a:ext uri="{FF2B5EF4-FFF2-40B4-BE49-F238E27FC236}">
                <a16:creationId xmlns:a16="http://schemas.microsoft.com/office/drawing/2014/main" id="{69CFDD69-33A9-4A56-916D-6B8E4BA80ECD}"/>
              </a:ext>
            </a:extLst>
          </p:cNvPr>
          <p:cNvSpPr txBox="1"/>
          <p:nvPr/>
        </p:nvSpPr>
        <p:spPr>
          <a:xfrm>
            <a:off x="1231582" y="719721"/>
            <a:ext cx="6680837" cy="1987082"/>
          </a:xfrm>
          <a:prstGeom prst="rect">
            <a:avLst/>
          </a:prstGeom>
          <a:noFill/>
        </p:spPr>
        <p:txBody>
          <a:bodyPr wrap="square" rtlCol="0">
            <a:spAutoFit/>
          </a:bodyPr>
          <a:lstStyle/>
          <a:p>
            <a:r>
              <a:rPr lang="en-GB" sz="4104" b="1" dirty="0">
                <a:solidFill>
                  <a:schemeClr val="accent5">
                    <a:lumMod val="20000"/>
                    <a:lumOff val="80000"/>
                  </a:schemeClr>
                </a:solidFill>
                <a:effectLst>
                  <a:outerShdw blurRad="38100" dist="38100" dir="2700000" algn="tl">
                    <a:srgbClr val="000000">
                      <a:alpha val="43137"/>
                    </a:srgbClr>
                  </a:outerShdw>
                </a:effectLst>
                <a:latin typeface="Maiandra GD" panose="020E0502030308020204" pitchFamily="34" charset="0"/>
              </a:rPr>
              <a:t>So Consent is about Feeling safe when we agree to something</a:t>
            </a:r>
            <a:endParaRPr lang="en-GB" sz="4104" dirty="0">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5BDDB854-3002-4AB8-92CF-12B68D2D9822}"/>
              </a:ext>
            </a:extLst>
          </p:cNvPr>
          <p:cNvSpPr txBox="1"/>
          <p:nvPr/>
        </p:nvSpPr>
        <p:spPr>
          <a:xfrm>
            <a:off x="384931" y="6056031"/>
            <a:ext cx="3078727" cy="329193"/>
          </a:xfrm>
          <a:prstGeom prst="rect">
            <a:avLst/>
          </a:prstGeom>
          <a:solidFill>
            <a:srgbClr val="0086EA"/>
          </a:solidFill>
        </p:spPr>
        <p:txBody>
          <a:bodyPr wrap="square" rtlCol="0">
            <a:spAutoFit/>
          </a:bodyPr>
          <a:lstStyle/>
          <a:p>
            <a:endParaRPr lang="en-GB" sz="1539" dirty="0"/>
          </a:p>
        </p:txBody>
      </p:sp>
    </p:spTree>
    <p:extLst>
      <p:ext uri="{BB962C8B-B14F-4D97-AF65-F5344CB8AC3E}">
        <p14:creationId xmlns:p14="http://schemas.microsoft.com/office/powerpoint/2010/main" val="2329105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noEditPoints="1"/>
          </p:cNvSpPr>
          <p:nvPr/>
        </p:nvSpPr>
        <p:spPr bwMode="auto">
          <a:xfrm>
            <a:off x="11206383" y="3151915"/>
            <a:ext cx="694148" cy="554171"/>
          </a:xfrm>
          <a:custGeom>
            <a:avLst/>
            <a:gdLst>
              <a:gd name="T0" fmla="*/ 255 w 255"/>
              <a:gd name="T1" fmla="*/ 120 h 203"/>
              <a:gd name="T2" fmla="*/ 226 w 255"/>
              <a:gd name="T3" fmla="*/ 92 h 203"/>
              <a:gd name="T4" fmla="*/ 192 w 255"/>
              <a:gd name="T5" fmla="*/ 92 h 203"/>
              <a:gd name="T6" fmla="*/ 177 w 255"/>
              <a:gd name="T7" fmla="*/ 78 h 203"/>
              <a:gd name="T8" fmla="*/ 177 w 255"/>
              <a:gd name="T9" fmla="*/ 73 h 203"/>
              <a:gd name="T10" fmla="*/ 216 w 255"/>
              <a:gd name="T11" fmla="*/ 36 h 203"/>
              <a:gd name="T12" fmla="*/ 226 w 255"/>
              <a:gd name="T13" fmla="*/ 36 h 203"/>
              <a:gd name="T14" fmla="*/ 236 w 255"/>
              <a:gd name="T15" fmla="*/ 27 h 203"/>
              <a:gd name="T16" fmla="*/ 236 w 255"/>
              <a:gd name="T17" fmla="*/ 9 h 203"/>
              <a:gd name="T18" fmla="*/ 226 w 255"/>
              <a:gd name="T19" fmla="*/ 0 h 203"/>
              <a:gd name="T20" fmla="*/ 216 w 255"/>
              <a:gd name="T21" fmla="*/ 0 h 203"/>
              <a:gd name="T22" fmla="*/ 138 w 255"/>
              <a:gd name="T23" fmla="*/ 73 h 203"/>
              <a:gd name="T24" fmla="*/ 138 w 255"/>
              <a:gd name="T25" fmla="*/ 175 h 203"/>
              <a:gd name="T26" fmla="*/ 167 w 255"/>
              <a:gd name="T27" fmla="*/ 203 h 203"/>
              <a:gd name="T28" fmla="*/ 226 w 255"/>
              <a:gd name="T29" fmla="*/ 203 h 203"/>
              <a:gd name="T30" fmla="*/ 255 w 255"/>
              <a:gd name="T31" fmla="*/ 175 h 203"/>
              <a:gd name="T32" fmla="*/ 255 w 255"/>
              <a:gd name="T33" fmla="*/ 120 h 203"/>
              <a:gd name="T34" fmla="*/ 118 w 255"/>
              <a:gd name="T35" fmla="*/ 120 h 203"/>
              <a:gd name="T36" fmla="*/ 88 w 255"/>
              <a:gd name="T37" fmla="*/ 92 h 203"/>
              <a:gd name="T38" fmla="*/ 54 w 255"/>
              <a:gd name="T39" fmla="*/ 92 h 203"/>
              <a:gd name="T40" fmla="*/ 39 w 255"/>
              <a:gd name="T41" fmla="*/ 78 h 203"/>
              <a:gd name="T42" fmla="*/ 39 w 255"/>
              <a:gd name="T43" fmla="*/ 73 h 203"/>
              <a:gd name="T44" fmla="*/ 79 w 255"/>
              <a:gd name="T45" fmla="*/ 36 h 203"/>
              <a:gd name="T46" fmla="*/ 88 w 255"/>
              <a:gd name="T47" fmla="*/ 36 h 203"/>
              <a:gd name="T48" fmla="*/ 98 w 255"/>
              <a:gd name="T49" fmla="*/ 27 h 203"/>
              <a:gd name="T50" fmla="*/ 98 w 255"/>
              <a:gd name="T51" fmla="*/ 9 h 203"/>
              <a:gd name="T52" fmla="*/ 88 w 255"/>
              <a:gd name="T53" fmla="*/ 0 h 203"/>
              <a:gd name="T54" fmla="*/ 79 w 255"/>
              <a:gd name="T55" fmla="*/ 0 h 203"/>
              <a:gd name="T56" fmla="*/ 0 w 255"/>
              <a:gd name="T57" fmla="*/ 73 h 203"/>
              <a:gd name="T58" fmla="*/ 0 w 255"/>
              <a:gd name="T59" fmla="*/ 175 h 203"/>
              <a:gd name="T60" fmla="*/ 29 w 255"/>
              <a:gd name="T61" fmla="*/ 203 h 203"/>
              <a:gd name="T62" fmla="*/ 88 w 255"/>
              <a:gd name="T63" fmla="*/ 203 h 203"/>
              <a:gd name="T64" fmla="*/ 118 w 255"/>
              <a:gd name="T65" fmla="*/ 175 h 203"/>
              <a:gd name="T66" fmla="*/ 118 w 255"/>
              <a:gd name="T67" fmla="*/ 12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5" h="203">
                <a:moveTo>
                  <a:pt x="255" y="120"/>
                </a:moveTo>
                <a:cubicBezTo>
                  <a:pt x="255" y="104"/>
                  <a:pt x="242" y="92"/>
                  <a:pt x="226" y="92"/>
                </a:cubicBezTo>
                <a:cubicBezTo>
                  <a:pt x="192" y="92"/>
                  <a:pt x="192" y="92"/>
                  <a:pt x="192" y="92"/>
                </a:cubicBezTo>
                <a:cubicBezTo>
                  <a:pt x="183" y="92"/>
                  <a:pt x="177" y="86"/>
                  <a:pt x="177" y="78"/>
                </a:cubicBezTo>
                <a:cubicBezTo>
                  <a:pt x="177" y="73"/>
                  <a:pt x="177" y="73"/>
                  <a:pt x="177" y="73"/>
                </a:cubicBezTo>
                <a:cubicBezTo>
                  <a:pt x="177" y="53"/>
                  <a:pt x="194" y="36"/>
                  <a:pt x="216" y="36"/>
                </a:cubicBezTo>
                <a:cubicBezTo>
                  <a:pt x="226" y="36"/>
                  <a:pt x="226" y="36"/>
                  <a:pt x="226" y="36"/>
                </a:cubicBezTo>
                <a:cubicBezTo>
                  <a:pt x="231" y="36"/>
                  <a:pt x="236" y="32"/>
                  <a:pt x="236" y="27"/>
                </a:cubicBezTo>
                <a:cubicBezTo>
                  <a:pt x="236" y="9"/>
                  <a:pt x="236" y="9"/>
                  <a:pt x="236" y="9"/>
                </a:cubicBezTo>
                <a:cubicBezTo>
                  <a:pt x="236" y="4"/>
                  <a:pt x="231" y="0"/>
                  <a:pt x="226" y="0"/>
                </a:cubicBezTo>
                <a:cubicBezTo>
                  <a:pt x="216" y="0"/>
                  <a:pt x="216" y="0"/>
                  <a:pt x="216" y="0"/>
                </a:cubicBezTo>
                <a:cubicBezTo>
                  <a:pt x="173" y="0"/>
                  <a:pt x="138" y="33"/>
                  <a:pt x="138" y="73"/>
                </a:cubicBezTo>
                <a:cubicBezTo>
                  <a:pt x="138" y="175"/>
                  <a:pt x="138" y="175"/>
                  <a:pt x="138" y="175"/>
                </a:cubicBezTo>
                <a:cubicBezTo>
                  <a:pt x="138" y="190"/>
                  <a:pt x="151" y="203"/>
                  <a:pt x="167" y="203"/>
                </a:cubicBezTo>
                <a:cubicBezTo>
                  <a:pt x="226" y="203"/>
                  <a:pt x="226" y="203"/>
                  <a:pt x="226" y="203"/>
                </a:cubicBezTo>
                <a:cubicBezTo>
                  <a:pt x="242" y="203"/>
                  <a:pt x="255" y="190"/>
                  <a:pt x="255" y="175"/>
                </a:cubicBezTo>
                <a:lnTo>
                  <a:pt x="255" y="120"/>
                </a:lnTo>
                <a:close/>
                <a:moveTo>
                  <a:pt x="118" y="120"/>
                </a:moveTo>
                <a:cubicBezTo>
                  <a:pt x="118" y="104"/>
                  <a:pt x="105" y="92"/>
                  <a:pt x="88" y="92"/>
                </a:cubicBezTo>
                <a:cubicBezTo>
                  <a:pt x="54" y="92"/>
                  <a:pt x="54" y="92"/>
                  <a:pt x="54" y="92"/>
                </a:cubicBezTo>
                <a:cubicBezTo>
                  <a:pt x="46" y="92"/>
                  <a:pt x="39" y="86"/>
                  <a:pt x="39" y="78"/>
                </a:cubicBezTo>
                <a:cubicBezTo>
                  <a:pt x="39" y="73"/>
                  <a:pt x="39" y="73"/>
                  <a:pt x="39" y="73"/>
                </a:cubicBezTo>
                <a:cubicBezTo>
                  <a:pt x="39" y="53"/>
                  <a:pt x="57" y="36"/>
                  <a:pt x="79" y="36"/>
                </a:cubicBezTo>
                <a:cubicBezTo>
                  <a:pt x="88" y="36"/>
                  <a:pt x="88" y="36"/>
                  <a:pt x="88" y="36"/>
                </a:cubicBezTo>
                <a:cubicBezTo>
                  <a:pt x="94" y="36"/>
                  <a:pt x="98" y="32"/>
                  <a:pt x="98" y="27"/>
                </a:cubicBezTo>
                <a:cubicBezTo>
                  <a:pt x="98" y="9"/>
                  <a:pt x="98" y="9"/>
                  <a:pt x="98" y="9"/>
                </a:cubicBezTo>
                <a:cubicBezTo>
                  <a:pt x="98" y="4"/>
                  <a:pt x="94" y="0"/>
                  <a:pt x="88" y="0"/>
                </a:cubicBezTo>
                <a:cubicBezTo>
                  <a:pt x="79" y="0"/>
                  <a:pt x="79" y="0"/>
                  <a:pt x="79" y="0"/>
                </a:cubicBezTo>
                <a:cubicBezTo>
                  <a:pt x="35" y="0"/>
                  <a:pt x="0" y="33"/>
                  <a:pt x="0" y="73"/>
                </a:cubicBezTo>
                <a:cubicBezTo>
                  <a:pt x="0" y="175"/>
                  <a:pt x="0" y="175"/>
                  <a:pt x="0" y="175"/>
                </a:cubicBezTo>
                <a:cubicBezTo>
                  <a:pt x="0" y="190"/>
                  <a:pt x="13" y="203"/>
                  <a:pt x="29" y="203"/>
                </a:cubicBezTo>
                <a:cubicBezTo>
                  <a:pt x="88" y="203"/>
                  <a:pt x="88" y="203"/>
                  <a:pt x="88" y="203"/>
                </a:cubicBezTo>
                <a:cubicBezTo>
                  <a:pt x="105" y="203"/>
                  <a:pt x="118" y="190"/>
                  <a:pt x="118" y="175"/>
                </a:cubicBezTo>
                <a:lnTo>
                  <a:pt x="118" y="120"/>
                </a:lnTo>
                <a:close/>
              </a:path>
            </a:pathLst>
          </a:custGeom>
          <a:solidFill>
            <a:srgbClr val="FD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8" name="Freeform 6"/>
          <p:cNvSpPr>
            <a:spLocks noEditPoints="1"/>
          </p:cNvSpPr>
          <p:nvPr/>
        </p:nvSpPr>
        <p:spPr bwMode="auto">
          <a:xfrm>
            <a:off x="10729454" y="2129795"/>
            <a:ext cx="457472" cy="344800"/>
          </a:xfrm>
          <a:custGeom>
            <a:avLst/>
            <a:gdLst>
              <a:gd name="T0" fmla="*/ 0 w 142"/>
              <a:gd name="T1" fmla="*/ 44 h 107"/>
              <a:gd name="T2" fmla="*/ 17 w 142"/>
              <a:gd name="T3" fmla="*/ 58 h 107"/>
              <a:gd name="T4" fmla="*/ 36 w 142"/>
              <a:gd name="T5" fmla="*/ 58 h 107"/>
              <a:gd name="T6" fmla="*/ 44 w 142"/>
              <a:gd name="T7" fmla="*/ 66 h 107"/>
              <a:gd name="T8" fmla="*/ 44 w 142"/>
              <a:gd name="T9" fmla="*/ 68 h 107"/>
              <a:gd name="T10" fmla="*/ 22 w 142"/>
              <a:gd name="T11" fmla="*/ 87 h 107"/>
              <a:gd name="T12" fmla="*/ 17 w 142"/>
              <a:gd name="T13" fmla="*/ 87 h 107"/>
              <a:gd name="T14" fmla="*/ 11 w 142"/>
              <a:gd name="T15" fmla="*/ 92 h 107"/>
              <a:gd name="T16" fmla="*/ 11 w 142"/>
              <a:gd name="T17" fmla="*/ 102 h 107"/>
              <a:gd name="T18" fmla="*/ 17 w 142"/>
              <a:gd name="T19" fmla="*/ 107 h 107"/>
              <a:gd name="T20" fmla="*/ 22 w 142"/>
              <a:gd name="T21" fmla="*/ 107 h 107"/>
              <a:gd name="T22" fmla="*/ 66 w 142"/>
              <a:gd name="T23" fmla="*/ 68 h 107"/>
              <a:gd name="T24" fmla="*/ 66 w 142"/>
              <a:gd name="T25" fmla="*/ 14 h 107"/>
              <a:gd name="T26" fmla="*/ 49 w 142"/>
              <a:gd name="T27" fmla="*/ 0 h 107"/>
              <a:gd name="T28" fmla="*/ 17 w 142"/>
              <a:gd name="T29" fmla="*/ 0 h 107"/>
              <a:gd name="T30" fmla="*/ 0 w 142"/>
              <a:gd name="T31" fmla="*/ 14 h 107"/>
              <a:gd name="T32" fmla="*/ 0 w 142"/>
              <a:gd name="T33" fmla="*/ 44 h 107"/>
              <a:gd name="T34" fmla="*/ 77 w 142"/>
              <a:gd name="T35" fmla="*/ 44 h 107"/>
              <a:gd name="T36" fmla="*/ 93 w 142"/>
              <a:gd name="T37" fmla="*/ 58 h 107"/>
              <a:gd name="T38" fmla="*/ 112 w 142"/>
              <a:gd name="T39" fmla="*/ 58 h 107"/>
              <a:gd name="T40" fmla="*/ 120 w 142"/>
              <a:gd name="T41" fmla="*/ 66 h 107"/>
              <a:gd name="T42" fmla="*/ 120 w 142"/>
              <a:gd name="T43" fmla="*/ 68 h 107"/>
              <a:gd name="T44" fmla="*/ 98 w 142"/>
              <a:gd name="T45" fmla="*/ 87 h 107"/>
              <a:gd name="T46" fmla="*/ 93 w 142"/>
              <a:gd name="T47" fmla="*/ 87 h 107"/>
              <a:gd name="T48" fmla="*/ 87 w 142"/>
              <a:gd name="T49" fmla="*/ 92 h 107"/>
              <a:gd name="T50" fmla="*/ 87 w 142"/>
              <a:gd name="T51" fmla="*/ 102 h 107"/>
              <a:gd name="T52" fmla="*/ 93 w 142"/>
              <a:gd name="T53" fmla="*/ 107 h 107"/>
              <a:gd name="T54" fmla="*/ 98 w 142"/>
              <a:gd name="T55" fmla="*/ 107 h 107"/>
              <a:gd name="T56" fmla="*/ 142 w 142"/>
              <a:gd name="T57" fmla="*/ 68 h 107"/>
              <a:gd name="T58" fmla="*/ 142 w 142"/>
              <a:gd name="T59" fmla="*/ 14 h 107"/>
              <a:gd name="T60" fmla="*/ 126 w 142"/>
              <a:gd name="T61" fmla="*/ 0 h 107"/>
              <a:gd name="T62" fmla="*/ 93 w 142"/>
              <a:gd name="T63" fmla="*/ 0 h 107"/>
              <a:gd name="T64" fmla="*/ 77 w 142"/>
              <a:gd name="T65" fmla="*/ 14 h 107"/>
              <a:gd name="T66" fmla="*/ 77 w 142"/>
              <a:gd name="T67" fmla="*/ 4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2" h="107">
                <a:moveTo>
                  <a:pt x="0" y="44"/>
                </a:moveTo>
                <a:cubicBezTo>
                  <a:pt x="0" y="52"/>
                  <a:pt x="8" y="58"/>
                  <a:pt x="17" y="58"/>
                </a:cubicBezTo>
                <a:cubicBezTo>
                  <a:pt x="36" y="58"/>
                  <a:pt x="36" y="58"/>
                  <a:pt x="36" y="58"/>
                </a:cubicBezTo>
                <a:cubicBezTo>
                  <a:pt x="40" y="58"/>
                  <a:pt x="44" y="62"/>
                  <a:pt x="44" y="66"/>
                </a:cubicBezTo>
                <a:cubicBezTo>
                  <a:pt x="44" y="68"/>
                  <a:pt x="44" y="68"/>
                  <a:pt x="44" y="68"/>
                </a:cubicBezTo>
                <a:cubicBezTo>
                  <a:pt x="44" y="79"/>
                  <a:pt x="34" y="87"/>
                  <a:pt x="22" y="87"/>
                </a:cubicBezTo>
                <a:cubicBezTo>
                  <a:pt x="17" y="87"/>
                  <a:pt x="17" y="87"/>
                  <a:pt x="17" y="87"/>
                </a:cubicBezTo>
                <a:cubicBezTo>
                  <a:pt x="14" y="87"/>
                  <a:pt x="11" y="90"/>
                  <a:pt x="11" y="92"/>
                </a:cubicBezTo>
                <a:cubicBezTo>
                  <a:pt x="11" y="102"/>
                  <a:pt x="11" y="102"/>
                  <a:pt x="11" y="102"/>
                </a:cubicBezTo>
                <a:cubicBezTo>
                  <a:pt x="11" y="105"/>
                  <a:pt x="14" y="107"/>
                  <a:pt x="17" y="107"/>
                </a:cubicBezTo>
                <a:cubicBezTo>
                  <a:pt x="22" y="107"/>
                  <a:pt x="22" y="107"/>
                  <a:pt x="22" y="107"/>
                </a:cubicBezTo>
                <a:cubicBezTo>
                  <a:pt x="46" y="107"/>
                  <a:pt x="66" y="89"/>
                  <a:pt x="66" y="68"/>
                </a:cubicBezTo>
                <a:cubicBezTo>
                  <a:pt x="66" y="14"/>
                  <a:pt x="66" y="14"/>
                  <a:pt x="66" y="14"/>
                </a:cubicBezTo>
                <a:cubicBezTo>
                  <a:pt x="66" y="6"/>
                  <a:pt x="58" y="0"/>
                  <a:pt x="49" y="0"/>
                </a:cubicBezTo>
                <a:cubicBezTo>
                  <a:pt x="17" y="0"/>
                  <a:pt x="17" y="0"/>
                  <a:pt x="17" y="0"/>
                </a:cubicBezTo>
                <a:cubicBezTo>
                  <a:pt x="8" y="0"/>
                  <a:pt x="0" y="6"/>
                  <a:pt x="0" y="14"/>
                </a:cubicBezTo>
                <a:lnTo>
                  <a:pt x="0" y="44"/>
                </a:lnTo>
                <a:close/>
                <a:moveTo>
                  <a:pt x="77" y="44"/>
                </a:moveTo>
                <a:cubicBezTo>
                  <a:pt x="77" y="52"/>
                  <a:pt x="84" y="58"/>
                  <a:pt x="93" y="58"/>
                </a:cubicBezTo>
                <a:cubicBezTo>
                  <a:pt x="112" y="58"/>
                  <a:pt x="112" y="58"/>
                  <a:pt x="112" y="58"/>
                </a:cubicBezTo>
                <a:cubicBezTo>
                  <a:pt x="116" y="58"/>
                  <a:pt x="120" y="62"/>
                  <a:pt x="120" y="66"/>
                </a:cubicBezTo>
                <a:cubicBezTo>
                  <a:pt x="120" y="68"/>
                  <a:pt x="120" y="68"/>
                  <a:pt x="120" y="68"/>
                </a:cubicBezTo>
                <a:cubicBezTo>
                  <a:pt x="120" y="79"/>
                  <a:pt x="110" y="87"/>
                  <a:pt x="98" y="87"/>
                </a:cubicBezTo>
                <a:cubicBezTo>
                  <a:pt x="93" y="87"/>
                  <a:pt x="93" y="87"/>
                  <a:pt x="93" y="87"/>
                </a:cubicBezTo>
                <a:cubicBezTo>
                  <a:pt x="90" y="87"/>
                  <a:pt x="87" y="90"/>
                  <a:pt x="87" y="92"/>
                </a:cubicBezTo>
                <a:cubicBezTo>
                  <a:pt x="87" y="102"/>
                  <a:pt x="87" y="102"/>
                  <a:pt x="87" y="102"/>
                </a:cubicBezTo>
                <a:cubicBezTo>
                  <a:pt x="87" y="105"/>
                  <a:pt x="90" y="107"/>
                  <a:pt x="93" y="107"/>
                </a:cubicBezTo>
                <a:cubicBezTo>
                  <a:pt x="98" y="107"/>
                  <a:pt x="98" y="107"/>
                  <a:pt x="98" y="107"/>
                </a:cubicBezTo>
                <a:cubicBezTo>
                  <a:pt x="122" y="107"/>
                  <a:pt x="142" y="89"/>
                  <a:pt x="142" y="68"/>
                </a:cubicBezTo>
                <a:cubicBezTo>
                  <a:pt x="142" y="14"/>
                  <a:pt x="142" y="14"/>
                  <a:pt x="142" y="14"/>
                </a:cubicBezTo>
                <a:cubicBezTo>
                  <a:pt x="142" y="6"/>
                  <a:pt x="135" y="0"/>
                  <a:pt x="126" y="0"/>
                </a:cubicBezTo>
                <a:cubicBezTo>
                  <a:pt x="93" y="0"/>
                  <a:pt x="93" y="0"/>
                  <a:pt x="93" y="0"/>
                </a:cubicBezTo>
                <a:cubicBezTo>
                  <a:pt x="84" y="0"/>
                  <a:pt x="77" y="6"/>
                  <a:pt x="77" y="14"/>
                </a:cubicBezTo>
                <a:lnTo>
                  <a:pt x="77" y="44"/>
                </a:lnTo>
                <a:close/>
              </a:path>
            </a:pathLst>
          </a:custGeom>
          <a:solidFill>
            <a:srgbClr val="FD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4" name="Title 3"/>
          <p:cNvSpPr>
            <a:spLocks noGrp="1"/>
          </p:cNvSpPr>
          <p:nvPr>
            <p:ph type="title"/>
          </p:nvPr>
        </p:nvSpPr>
        <p:spPr>
          <a:xfrm>
            <a:off x="421202" y="456825"/>
            <a:ext cx="8301597" cy="695305"/>
          </a:xfrm>
        </p:spPr>
        <p:txBody>
          <a:bodyPr/>
          <a:lstStyle/>
          <a:p>
            <a:pPr algn="ctr"/>
            <a:r>
              <a:rPr lang="en-GB" dirty="0">
                <a:solidFill>
                  <a:schemeClr val="accent5">
                    <a:lumMod val="60000"/>
                    <a:lumOff val="40000"/>
                  </a:schemeClr>
                </a:solidFill>
                <a:effectLst>
                  <a:outerShdw blurRad="38100" dist="38100" dir="2700000" algn="tl">
                    <a:srgbClr val="000000">
                      <a:alpha val="43137"/>
                    </a:srgbClr>
                  </a:outerShdw>
                </a:effectLst>
              </a:rPr>
              <a:t>KEY POINTS</a:t>
            </a:r>
          </a:p>
        </p:txBody>
      </p:sp>
      <p:sp>
        <p:nvSpPr>
          <p:cNvPr id="2" name="Rectangle 1">
            <a:extLst>
              <a:ext uri="{FF2B5EF4-FFF2-40B4-BE49-F238E27FC236}">
                <a16:creationId xmlns:a16="http://schemas.microsoft.com/office/drawing/2014/main" id="{E89E0B3F-81B8-499A-8334-A47485A9BAC9}"/>
              </a:ext>
            </a:extLst>
          </p:cNvPr>
          <p:cNvSpPr/>
          <p:nvPr/>
        </p:nvSpPr>
        <p:spPr>
          <a:xfrm>
            <a:off x="754379" y="1227374"/>
            <a:ext cx="7850069" cy="4623060"/>
          </a:xfrm>
          <a:prstGeom prst="rect">
            <a:avLst/>
          </a:prstGeom>
        </p:spPr>
        <p:txBody>
          <a:bodyPr wrap="square">
            <a:spAutoFit/>
          </a:bodyPr>
          <a:lstStyle/>
          <a:p>
            <a:pPr marL="390952" indent="-390952">
              <a:spcBef>
                <a:spcPts val="513"/>
              </a:spcBef>
              <a:buFont typeface="Arial" panose="020B0604020202020204" pitchFamily="34" charset="0"/>
              <a:buChar char="•"/>
            </a:pPr>
            <a:r>
              <a:rPr lang="en-GB" sz="2736" b="1" dirty="0">
                <a:latin typeface="Maiandra GD" panose="020E0502030308020204" pitchFamily="34" charset="0"/>
              </a:rPr>
              <a:t>We all have rights and responsibilities for ourselves and to others</a:t>
            </a:r>
          </a:p>
          <a:p>
            <a:pPr marL="390952" indent="-390952">
              <a:spcBef>
                <a:spcPts val="513"/>
              </a:spcBef>
              <a:buFont typeface="Arial" panose="020B0604020202020204" pitchFamily="34" charset="0"/>
              <a:buChar char="•"/>
            </a:pPr>
            <a:r>
              <a:rPr lang="en-GB" sz="2736" b="1" dirty="0">
                <a:latin typeface="Maiandra GD" panose="020E0502030308020204" pitchFamily="34" charset="0"/>
              </a:rPr>
              <a:t>We have the right to feel safe all of the time</a:t>
            </a:r>
          </a:p>
          <a:p>
            <a:pPr marL="390952" indent="-390952">
              <a:spcBef>
                <a:spcPts val="513"/>
              </a:spcBef>
              <a:buFont typeface="Arial" panose="020B0604020202020204" pitchFamily="34" charset="0"/>
              <a:buChar char="•"/>
            </a:pPr>
            <a:r>
              <a:rPr lang="en-GB" sz="2736" b="1" dirty="0">
                <a:latin typeface="Maiandra GD" panose="020E0502030308020204" pitchFamily="34" charset="0"/>
              </a:rPr>
              <a:t>Healthy relationships feel safe and comfortable </a:t>
            </a:r>
          </a:p>
          <a:p>
            <a:pPr marL="390952" indent="-390952">
              <a:spcBef>
                <a:spcPts val="513"/>
              </a:spcBef>
              <a:buFont typeface="Arial" panose="020B0604020202020204" pitchFamily="34" charset="0"/>
              <a:buChar char="•"/>
            </a:pPr>
            <a:r>
              <a:rPr lang="en-US" sz="2736" b="1" dirty="0">
                <a:latin typeface="Maiandra GD" panose="020E0502030308020204" pitchFamily="34" charset="0"/>
                <a:cs typeface="Calibri" panose="020F0502020204030204" pitchFamily="34" charset="0"/>
              </a:rPr>
              <a:t>It’s important to remember that you always have a right to say </a:t>
            </a:r>
            <a:r>
              <a:rPr lang="en-US" sz="2736" b="1" dirty="0">
                <a:solidFill>
                  <a:schemeClr val="bg1"/>
                </a:solidFill>
                <a:latin typeface="Maiandra GD" panose="020E0502030308020204" pitchFamily="34" charset="0"/>
                <a:cs typeface="Calibri" panose="020F0502020204030204" pitchFamily="34" charset="0"/>
              </a:rPr>
              <a:t>no</a:t>
            </a:r>
            <a:r>
              <a:rPr lang="en-US" sz="2736" b="1" dirty="0">
                <a:latin typeface="Maiandra GD" panose="020E0502030308020204" pitchFamily="34" charset="0"/>
                <a:cs typeface="Calibri" panose="020F0502020204030204" pitchFamily="34" charset="0"/>
              </a:rPr>
              <a:t> even when you have already said yes</a:t>
            </a:r>
          </a:p>
          <a:p>
            <a:pPr marL="390952" indent="-390952">
              <a:spcBef>
                <a:spcPts val="513"/>
              </a:spcBef>
              <a:buFont typeface="Arial" panose="020B0604020202020204" pitchFamily="34" charset="0"/>
              <a:buChar char="•"/>
            </a:pPr>
            <a:r>
              <a:rPr lang="en-US" sz="2736" b="1" dirty="0">
                <a:latin typeface="Maiandra GD" panose="020E0502030308020204" pitchFamily="34" charset="0"/>
                <a:cs typeface="Calibri" panose="020F0502020204030204" pitchFamily="34" charset="0"/>
              </a:rPr>
              <a:t>If others don’t actually say no it doesn’t mean they are saying yes</a:t>
            </a:r>
            <a:endParaRPr lang="en-GB" sz="2736" b="1" dirty="0">
              <a:latin typeface="Maiandra GD" panose="020E0502030308020204" pitchFamily="34" charset="0"/>
              <a:cs typeface="Calibri" panose="020F0502020204030204" pitchFamily="34" charset="0"/>
            </a:endParaRPr>
          </a:p>
          <a:p>
            <a:pPr marL="390952" indent="-390952">
              <a:spcBef>
                <a:spcPts val="513"/>
              </a:spcBef>
              <a:buFont typeface="Arial" panose="020B0604020202020204" pitchFamily="34" charset="0"/>
              <a:buChar char="•"/>
            </a:pPr>
            <a:endParaRPr lang="en-GB" sz="2736" b="1" dirty="0">
              <a:latin typeface="Maiandra GD" panose="020E0502030308020204" pitchFamily="34" charset="0"/>
            </a:endParaRPr>
          </a:p>
        </p:txBody>
      </p:sp>
      <p:sp>
        <p:nvSpPr>
          <p:cNvPr id="3" name="TextBox 2">
            <a:extLst>
              <a:ext uri="{FF2B5EF4-FFF2-40B4-BE49-F238E27FC236}">
                <a16:creationId xmlns:a16="http://schemas.microsoft.com/office/drawing/2014/main" id="{79886F8D-FC28-4237-AF31-C2F662B99A70}"/>
              </a:ext>
            </a:extLst>
          </p:cNvPr>
          <p:cNvSpPr txBox="1"/>
          <p:nvPr/>
        </p:nvSpPr>
        <p:spPr>
          <a:xfrm>
            <a:off x="223181" y="6096239"/>
            <a:ext cx="3263450" cy="329193"/>
          </a:xfrm>
          <a:prstGeom prst="rect">
            <a:avLst/>
          </a:prstGeom>
          <a:solidFill>
            <a:srgbClr val="0086EA"/>
          </a:solidFill>
        </p:spPr>
        <p:txBody>
          <a:bodyPr wrap="square" rtlCol="0">
            <a:spAutoFit/>
          </a:bodyPr>
          <a:lstStyle/>
          <a:p>
            <a:endParaRPr lang="en-GB" sz="1539" dirty="0"/>
          </a:p>
        </p:txBody>
      </p:sp>
    </p:spTree>
    <p:extLst>
      <p:ext uri="{BB962C8B-B14F-4D97-AF65-F5344CB8AC3E}">
        <p14:creationId xmlns:p14="http://schemas.microsoft.com/office/powerpoint/2010/main" val="207983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70C2-1AD0-4F3F-B69C-CBA48DE3B93C}"/>
              </a:ext>
            </a:extLst>
          </p:cNvPr>
          <p:cNvSpPr>
            <a:spLocks noGrp="1"/>
          </p:cNvSpPr>
          <p:nvPr>
            <p:ph type="title"/>
          </p:nvPr>
        </p:nvSpPr>
        <p:spPr>
          <a:xfrm>
            <a:off x="403503" y="534997"/>
            <a:ext cx="8478714" cy="1354640"/>
          </a:xfrm>
        </p:spPr>
        <p:txBody>
          <a:bodyPr/>
          <a:lstStyle/>
          <a:p>
            <a:pPr algn="ctr"/>
            <a:r>
              <a:rPr lang="en-GB" dirty="0">
                <a:solidFill>
                  <a:schemeClr val="bg1">
                    <a:lumMod val="95000"/>
                  </a:schemeClr>
                </a:solidFill>
                <a:effectLst>
                  <a:outerShdw blurRad="38100" dist="38100" dir="2700000" algn="tl">
                    <a:srgbClr val="000000">
                      <a:alpha val="43137"/>
                    </a:srgbClr>
                  </a:outerShdw>
                </a:effectLst>
              </a:rPr>
              <a:t>HOW TO FIND YOUR SCHOOL NURSES</a:t>
            </a:r>
          </a:p>
        </p:txBody>
      </p:sp>
      <p:sp>
        <p:nvSpPr>
          <p:cNvPr id="3" name="TextBox 2">
            <a:extLst>
              <a:ext uri="{FF2B5EF4-FFF2-40B4-BE49-F238E27FC236}">
                <a16:creationId xmlns:a16="http://schemas.microsoft.com/office/drawing/2014/main" id="{1B17F00B-E7A8-45B4-AD42-44A5F7C20F54}"/>
              </a:ext>
            </a:extLst>
          </p:cNvPr>
          <p:cNvSpPr txBox="1"/>
          <p:nvPr/>
        </p:nvSpPr>
        <p:spPr>
          <a:xfrm rot="10800000" flipH="1" flipV="1">
            <a:off x="403503" y="2172581"/>
            <a:ext cx="7878750" cy="3250249"/>
          </a:xfrm>
          <a:prstGeom prst="rect">
            <a:avLst/>
          </a:prstGeom>
          <a:noFill/>
        </p:spPr>
        <p:txBody>
          <a:bodyPr wrap="square" rtlCol="0">
            <a:spAutoFit/>
          </a:bodyPr>
          <a:lstStyle/>
          <a:p>
            <a:r>
              <a:rPr lang="en-GB" sz="2052" b="1" dirty="0"/>
              <a:t>IF YOU THINK A SCHOOL NURSE CAN HELP YOU WITH ANY HEALTH THINGS ASK YOUR TEACHER OR PARENT TO CONTACT US </a:t>
            </a:r>
          </a:p>
          <a:p>
            <a:endParaRPr lang="en-GB" sz="2052" b="1" dirty="0">
              <a:solidFill>
                <a:schemeClr val="bg1">
                  <a:lumMod val="95000"/>
                </a:schemeClr>
              </a:solidFill>
            </a:endParaRPr>
          </a:p>
          <a:p>
            <a:r>
              <a:rPr lang="en-GB" sz="2052" b="1" dirty="0">
                <a:solidFill>
                  <a:schemeClr val="bg1">
                    <a:lumMod val="95000"/>
                  </a:schemeClr>
                </a:solidFill>
              </a:rPr>
              <a:t>Phone: </a:t>
            </a:r>
            <a:r>
              <a:rPr lang="en-GB" sz="2052" b="1" dirty="0"/>
              <a:t>01872 322779</a:t>
            </a:r>
          </a:p>
          <a:p>
            <a:r>
              <a:rPr lang="en-GB" sz="2052" b="1" dirty="0">
                <a:solidFill>
                  <a:schemeClr val="bg1">
                    <a:lumMod val="95000"/>
                  </a:schemeClr>
                </a:solidFill>
              </a:rPr>
              <a:t>Email: </a:t>
            </a:r>
            <a:r>
              <a:rPr lang="en-GB" sz="2052" b="1" dirty="0">
                <a:solidFill>
                  <a:srgbClr val="00B0F0"/>
                </a:solidFill>
                <a:hlinkClick r:id="rId3"/>
              </a:rPr>
              <a:t>hvsnadvice@Cornwall.gov.uk</a:t>
            </a:r>
            <a:r>
              <a:rPr lang="en-GB" sz="2052" b="1" dirty="0">
                <a:solidFill>
                  <a:srgbClr val="00B0F0"/>
                </a:solidFill>
              </a:rPr>
              <a:t> </a:t>
            </a:r>
          </a:p>
          <a:p>
            <a:r>
              <a:rPr lang="en-GB" sz="2052" b="1" dirty="0">
                <a:solidFill>
                  <a:schemeClr val="bg1">
                    <a:lumMod val="95000"/>
                  </a:schemeClr>
                </a:solidFill>
              </a:rPr>
              <a:t>Web Info: </a:t>
            </a:r>
            <a:r>
              <a:rPr lang="en-GB" sz="2052" b="1" dirty="0">
                <a:solidFill>
                  <a:srgbClr val="00B0F0"/>
                </a:solidFill>
                <a:hlinkClick r:id="rId4"/>
              </a:rPr>
              <a:t>www.cornwall.gov.uk/schoolnursing</a:t>
            </a:r>
            <a:r>
              <a:rPr lang="en-GB" sz="2052" b="1" dirty="0">
                <a:solidFill>
                  <a:srgbClr val="00B0F0"/>
                </a:solidFill>
              </a:rPr>
              <a:t> </a:t>
            </a:r>
          </a:p>
          <a:p>
            <a:endParaRPr lang="en-GB" sz="2052" dirty="0">
              <a:solidFill>
                <a:srgbClr val="00B0F0"/>
              </a:solidFill>
            </a:endParaRPr>
          </a:p>
          <a:p>
            <a:r>
              <a:rPr lang="en-GB" sz="2052" b="1" dirty="0">
                <a:solidFill>
                  <a:schemeClr val="bg1">
                    <a:lumMod val="95000"/>
                  </a:schemeClr>
                </a:solidFill>
              </a:rPr>
              <a:t>WE ARE THE SCHOOL NURSE TEAM FOR YOUR SCHOOL</a:t>
            </a:r>
          </a:p>
          <a:p>
            <a:r>
              <a:rPr lang="en-GB" sz="2052" b="1" dirty="0"/>
              <a:t>TRACEY, CARA , DEBBIE &amp; CHARLEY</a:t>
            </a:r>
          </a:p>
          <a:p>
            <a:r>
              <a:rPr lang="en-GB" sz="2052" b="1" dirty="0"/>
              <a:t>JANE, DAVID &amp; RACHEL</a:t>
            </a:r>
            <a:endParaRPr lang="en-GB" sz="1539" dirty="0"/>
          </a:p>
        </p:txBody>
      </p:sp>
    </p:spTree>
    <p:extLst>
      <p:ext uri="{BB962C8B-B14F-4D97-AF65-F5344CB8AC3E}">
        <p14:creationId xmlns:p14="http://schemas.microsoft.com/office/powerpoint/2010/main" val="118963293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12452</TotalTime>
  <Words>585</Words>
  <Application>Microsoft Office PowerPoint</Application>
  <PresentationFormat>On-screen Show (4:3)</PresentationFormat>
  <Paragraphs>87</Paragraphs>
  <Slides>11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Maiandra GD</vt:lpstr>
      <vt:lpstr>Tahoma</vt:lpstr>
      <vt:lpstr>Wingdings 2</vt:lpstr>
      <vt:lpstr>Wingdings 3</vt:lpstr>
      <vt:lpstr>Retrospect</vt:lpstr>
      <vt:lpstr>Pendeen Worship Assembly</vt:lpstr>
      <vt:lpstr>WELCOME</vt:lpstr>
      <vt:lpstr>CONSENT???</vt:lpstr>
      <vt:lpstr>RULES?</vt:lpstr>
      <vt:lpstr>PowerPoint Presentation</vt:lpstr>
      <vt:lpstr>CONSENT?</vt:lpstr>
      <vt:lpstr>    What are your Rights?  You have the right to feel safe and say No when you don’t  What are your Responsibilities?   Always ASK first….</vt:lpstr>
      <vt:lpstr>KEY POINTS</vt:lpstr>
      <vt:lpstr>HOW TO FIND YOUR SCHOOL NURSES</vt:lpstr>
      <vt:lpstr>NSPCC PANTS LINK   https://www.nspcc.org.uk/keeping-children-safe/support-for-parents/pants-underwear-rule/ children-safets-underwear-rule/ </vt:lpstr>
      <vt:lpstr>The Lord’s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Council Elections Years 3,4,5 and 6</dc:title>
  <dc:creator>chris wilson</dc:creator>
  <cp:lastModifiedBy>Chris Wilson</cp:lastModifiedBy>
  <cp:revision>64</cp:revision>
  <dcterms:created xsi:type="dcterms:W3CDTF">2012-09-07T09:13:15Z</dcterms:created>
  <dcterms:modified xsi:type="dcterms:W3CDTF">2022-09-27T15:40:08Z</dcterms:modified>
</cp:coreProperties>
</file>