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655"/>
    <a:srgbClr val="4496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18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3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3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3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5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8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7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67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1D40-9BE7-4113-BA5F-218F51B515A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6547-7AA5-4481-8CE5-538BBAE8B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68F397C-BEBE-483F-A7A8-7EFF93693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422" y="3377184"/>
            <a:ext cx="5861155" cy="5544034"/>
          </a:xfrm>
        </p:spPr>
        <p:txBody>
          <a:bodyPr>
            <a:no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3600" b="1" dirty="0">
                <a:solidFill>
                  <a:srgbClr val="449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Pancakes served with </a:t>
            </a: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3600" b="1" dirty="0">
                <a:solidFill>
                  <a:srgbClr val="F1A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 and Sugar</a:t>
            </a: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3600" b="1" dirty="0">
                <a:solidFill>
                  <a:srgbClr val="449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3600" b="1" dirty="0">
                <a:solidFill>
                  <a:srgbClr val="F1A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 Spread 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endParaRPr lang="en-GB" sz="140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endParaRPr lang="en-GB" sz="140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endParaRPr lang="en-GB" sz="140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endParaRPr lang="en-GB" sz="140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400" i="1" u="none" strike="noStrike" dirty="0">
                <a:solidFill>
                  <a:srgbClr val="4496C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Menus </a:t>
            </a:r>
            <a:r>
              <a:rPr lang="en-GB" sz="1400" i="1" dirty="0">
                <a:solidFill>
                  <a:srgbClr val="449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</a:t>
            </a:r>
            <a:r>
              <a:rPr lang="en-GB" sz="1400" i="1" u="none" strike="noStrike" dirty="0">
                <a:solidFill>
                  <a:srgbClr val="4496C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subject to change</a:t>
            </a: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defRPr/>
            </a:pPr>
            <a:endParaRPr lang="en-GB" sz="3000" b="1" dirty="0">
              <a:solidFill>
                <a:srgbClr val="4496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6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6" ma:contentTypeDescription="Create a new document." ma:contentTypeScope="" ma:versionID="7108ab048bcde494f6465c501603229d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d39b8f3473886fda9e04282bc5ae117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87F8C1-316C-4E8E-8722-831733C7FE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BCF15F-0640-4B31-B8C0-751F17DB17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2DA96-25A1-4B33-9FC5-6BFD2F3E4E06}">
  <ds:schemaRefs>
    <ds:schemaRef ds:uri="http://schemas.microsoft.com/office/2006/documentManagement/types"/>
    <ds:schemaRef ds:uri="13179a32-cb14-4f3d-a857-19027c31e5d7"/>
    <ds:schemaRef ds:uri="http://www.w3.org/XML/1998/namespace"/>
    <ds:schemaRef ds:uri="c0ce68d2-f4a4-4963-9a31-30d16dda62a3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2a4231d9-844b-42ba-9d15-21bb434c25e3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8dcec875-1593-4233-b8b1-a96d276bd4ae}" enabled="1" method="Privileged" siteId="{cd62b7dd-4b48-44bd-90e7-e143a22c8ea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16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Dhingra</dc:creator>
  <cp:lastModifiedBy>Chris Wilson</cp:lastModifiedBy>
  <cp:revision>8</cp:revision>
  <dcterms:created xsi:type="dcterms:W3CDTF">2022-12-06T13:33:50Z</dcterms:created>
  <dcterms:modified xsi:type="dcterms:W3CDTF">2024-01-22T10:37:00Z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MSIP_Label_8dcec875-1593-4233-b8b1-a96d276bd4ae_Enabled">
    <vt:lpwstr>true</vt:lpwstr>
  </property>
  <property fmtid="{D5CDD505-2E9C-101B-9397-08002B2CF9AE}" pid="5" name="MSIP_Label_8dcec875-1593-4233-b8b1-a96d276bd4ae_SetDate">
    <vt:lpwstr>2022-12-06T13:41:25Z</vt:lpwstr>
  </property>
  <property fmtid="{D5CDD505-2E9C-101B-9397-08002B2CF9AE}" pid="6" name="MSIP_Label_8dcec875-1593-4233-b8b1-a96d276bd4ae_Method">
    <vt:lpwstr>Privileged</vt:lpwstr>
  </property>
  <property fmtid="{D5CDD505-2E9C-101B-9397-08002B2CF9AE}" pid="7" name="MSIP_Label_8dcec875-1593-4233-b8b1-a96d276bd4ae_Name">
    <vt:lpwstr>8dcec875-1593-4233-b8b1-a96d276bd4ae</vt:lpwstr>
  </property>
  <property fmtid="{D5CDD505-2E9C-101B-9397-08002B2CF9AE}" pid="8" name="MSIP_Label_8dcec875-1593-4233-b8b1-a96d276bd4ae_SiteId">
    <vt:lpwstr>cd62b7dd-4b48-44bd-90e7-e143a22c8ead</vt:lpwstr>
  </property>
  <property fmtid="{D5CDD505-2E9C-101B-9397-08002B2CF9AE}" pid="9" name="MSIP_Label_8dcec875-1593-4233-b8b1-a96d276bd4ae_ActionId">
    <vt:lpwstr>684dd1de-5495-4ee4-94a3-edb2ed2c8934</vt:lpwstr>
  </property>
  <property fmtid="{D5CDD505-2E9C-101B-9397-08002B2CF9AE}" pid="10" name="MSIP_Label_8dcec875-1593-4233-b8b1-a96d276bd4ae_ContentBits">
    <vt:lpwstr>0</vt:lpwstr>
  </property>
  <property fmtid="{D5CDD505-2E9C-101B-9397-08002B2CF9AE}" pid="11" name="ContentTypeId">
    <vt:lpwstr>0x010100A71C9106D901B448B24197D5D49EFCD4</vt:lpwstr>
  </property>
</Properties>
</file>